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2.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4.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9.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2"/>
    <p:sldMasterId id="2147483857" r:id="rId3"/>
    <p:sldMasterId id="2147483866" r:id="rId4"/>
  </p:sldMasterIdLst>
  <p:notesMasterIdLst>
    <p:notesMasterId r:id="rId41"/>
  </p:notesMasterIdLst>
  <p:sldIdLst>
    <p:sldId id="256" r:id="rId5"/>
    <p:sldId id="326" r:id="rId6"/>
    <p:sldId id="275" r:id="rId7"/>
    <p:sldId id="317" r:id="rId8"/>
    <p:sldId id="318" r:id="rId9"/>
    <p:sldId id="319" r:id="rId10"/>
    <p:sldId id="320" r:id="rId11"/>
    <p:sldId id="321" r:id="rId12"/>
    <p:sldId id="322" r:id="rId13"/>
    <p:sldId id="323" r:id="rId14"/>
    <p:sldId id="324" r:id="rId15"/>
    <p:sldId id="325"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280" r:id="rId38"/>
    <p:sldId id="293" r:id="rId39"/>
    <p:sldId id="281"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Lucida Grande"/>
        <a:ea typeface="Geneva"/>
        <a:cs typeface="Geneva"/>
      </a:defRPr>
    </a:lvl1pPr>
    <a:lvl2pPr marL="457200" algn="l" rtl="0" eaLnBrk="0" fontAlgn="base" hangingPunct="0">
      <a:spcBef>
        <a:spcPct val="0"/>
      </a:spcBef>
      <a:spcAft>
        <a:spcPct val="0"/>
      </a:spcAft>
      <a:defRPr sz="2400" kern="1200">
        <a:solidFill>
          <a:schemeClr val="tx1"/>
        </a:solidFill>
        <a:latin typeface="Lucida Grande"/>
        <a:ea typeface="Geneva"/>
        <a:cs typeface="Geneva"/>
      </a:defRPr>
    </a:lvl2pPr>
    <a:lvl3pPr marL="914400" algn="l" rtl="0" eaLnBrk="0" fontAlgn="base" hangingPunct="0">
      <a:spcBef>
        <a:spcPct val="0"/>
      </a:spcBef>
      <a:spcAft>
        <a:spcPct val="0"/>
      </a:spcAft>
      <a:defRPr sz="2400" kern="1200">
        <a:solidFill>
          <a:schemeClr val="tx1"/>
        </a:solidFill>
        <a:latin typeface="Lucida Grande"/>
        <a:ea typeface="Geneva"/>
        <a:cs typeface="Geneva"/>
      </a:defRPr>
    </a:lvl3pPr>
    <a:lvl4pPr marL="1371600" algn="l" rtl="0" eaLnBrk="0" fontAlgn="base" hangingPunct="0">
      <a:spcBef>
        <a:spcPct val="0"/>
      </a:spcBef>
      <a:spcAft>
        <a:spcPct val="0"/>
      </a:spcAft>
      <a:defRPr sz="2400" kern="1200">
        <a:solidFill>
          <a:schemeClr val="tx1"/>
        </a:solidFill>
        <a:latin typeface="Lucida Grande"/>
        <a:ea typeface="Geneva"/>
        <a:cs typeface="Geneva"/>
      </a:defRPr>
    </a:lvl4pPr>
    <a:lvl5pPr marL="1828800" algn="l" rtl="0" eaLnBrk="0" fontAlgn="base" hangingPunct="0">
      <a:spcBef>
        <a:spcPct val="0"/>
      </a:spcBef>
      <a:spcAft>
        <a:spcPct val="0"/>
      </a:spcAft>
      <a:defRPr sz="2400" kern="1200">
        <a:solidFill>
          <a:schemeClr val="tx1"/>
        </a:solidFill>
        <a:latin typeface="Lucida Grande"/>
        <a:ea typeface="Geneva"/>
        <a:cs typeface="Geneva"/>
      </a:defRPr>
    </a:lvl5pPr>
    <a:lvl6pPr marL="2286000" algn="l" defTabSz="914400" rtl="0" eaLnBrk="1" latinLnBrk="0" hangingPunct="1">
      <a:defRPr sz="2400" kern="1200">
        <a:solidFill>
          <a:schemeClr val="tx1"/>
        </a:solidFill>
        <a:latin typeface="Lucida Grande"/>
        <a:ea typeface="Geneva"/>
        <a:cs typeface="Geneva"/>
      </a:defRPr>
    </a:lvl6pPr>
    <a:lvl7pPr marL="2743200" algn="l" defTabSz="914400" rtl="0" eaLnBrk="1" latinLnBrk="0" hangingPunct="1">
      <a:defRPr sz="2400" kern="1200">
        <a:solidFill>
          <a:schemeClr val="tx1"/>
        </a:solidFill>
        <a:latin typeface="Lucida Grande"/>
        <a:ea typeface="Geneva"/>
        <a:cs typeface="Geneva"/>
      </a:defRPr>
    </a:lvl7pPr>
    <a:lvl8pPr marL="3200400" algn="l" defTabSz="914400" rtl="0" eaLnBrk="1" latinLnBrk="0" hangingPunct="1">
      <a:defRPr sz="2400" kern="1200">
        <a:solidFill>
          <a:schemeClr val="tx1"/>
        </a:solidFill>
        <a:latin typeface="Lucida Grande"/>
        <a:ea typeface="Geneva"/>
        <a:cs typeface="Geneva"/>
      </a:defRPr>
    </a:lvl8pPr>
    <a:lvl9pPr marL="3657600" algn="l" defTabSz="914400" rtl="0" eaLnBrk="1" latinLnBrk="0" hangingPunct="1">
      <a:defRPr sz="2400" kern="1200">
        <a:solidFill>
          <a:schemeClr val="tx1"/>
        </a:solidFill>
        <a:latin typeface="Lucida Grande"/>
        <a:ea typeface="Geneva"/>
        <a:cs typeface="Genev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p:cViewPr varScale="1">
        <p:scale>
          <a:sx n="76" d="100"/>
          <a:sy n="76" d="100"/>
        </p:scale>
        <p:origin x="77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diagrams/_rels/data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5" Type="http://schemas.openxmlformats.org/officeDocument/2006/relationships/image" Target="../media/image40.pn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C8D18-2C59-4D15-98EB-15EAA752711B}" type="doc">
      <dgm:prSet loTypeId="urn:microsoft.com/office/officeart/2005/8/layout/hList7#1" loCatId="list" qsTypeId="urn:microsoft.com/office/officeart/2005/8/quickstyle/simple1#1" qsCatId="simple" csTypeId="urn:microsoft.com/office/officeart/2005/8/colors/accent1_2#1" csCatId="accent1" phldr="1"/>
      <dgm:spPr/>
      <dgm:t>
        <a:bodyPr/>
        <a:lstStyle/>
        <a:p>
          <a:endParaRPr lang="en-CA"/>
        </a:p>
      </dgm:t>
    </dgm:pt>
    <dgm:pt modelId="{D6D14018-CB04-4F7D-B477-CC8E249B68C2}">
      <dgm:prSet phldrT="[Text]"/>
      <dgm:spPr>
        <a:solidFill>
          <a:schemeClr val="accent4">
            <a:lumMod val="60000"/>
            <a:lumOff val="40000"/>
          </a:schemeClr>
        </a:solidFill>
      </dgm:spPr>
      <dgm:t>
        <a:bodyPr/>
        <a:lstStyle/>
        <a:p>
          <a:r>
            <a:rPr lang="en-CA">
              <a:solidFill>
                <a:schemeClr val="tx1"/>
              </a:solidFill>
            </a:rPr>
            <a:t>Nous avons des bureaux chez IDC à </a:t>
          </a:r>
          <a:r>
            <a:rPr lang="en-CA" dirty="0">
              <a:solidFill>
                <a:schemeClr val="tx1"/>
              </a:solidFill>
            </a:rPr>
            <a:t>Vancouver</a:t>
          </a:r>
          <a:r>
            <a:rPr lang="en-CA">
              <a:solidFill>
                <a:schemeClr val="tx1"/>
              </a:solidFill>
            </a:rPr>
            <a:t>, à la clinique Positive </a:t>
          </a:r>
          <a:r>
            <a:rPr lang="en-CA" dirty="0">
              <a:solidFill>
                <a:schemeClr val="tx1"/>
              </a:solidFill>
            </a:rPr>
            <a:t>Health </a:t>
          </a:r>
          <a:r>
            <a:rPr lang="en-CA">
              <a:solidFill>
                <a:schemeClr val="tx1"/>
              </a:solidFill>
            </a:rPr>
            <a:t>Services de Surrey et chez </a:t>
          </a:r>
          <a:r>
            <a:rPr lang="en-CA" dirty="0">
              <a:solidFill>
                <a:schemeClr val="tx1"/>
              </a:solidFill>
            </a:rPr>
            <a:t>Positive Living BC.</a:t>
          </a:r>
        </a:p>
      </dgm:t>
    </dgm:pt>
    <dgm:pt modelId="{5431587A-00AE-463F-BA6E-0FA601ED0362}" type="parTrans" cxnId="{2890B9CD-C210-4E1C-A28E-B8AFB7B5463A}">
      <dgm:prSet/>
      <dgm:spPr/>
      <dgm:t>
        <a:bodyPr/>
        <a:lstStyle/>
        <a:p>
          <a:endParaRPr lang="en-CA"/>
        </a:p>
      </dgm:t>
    </dgm:pt>
    <dgm:pt modelId="{1294C72D-9984-4CF5-B333-3683E02A4039}" type="sibTrans" cxnId="{2890B9CD-C210-4E1C-A28E-B8AFB7B5463A}">
      <dgm:prSet/>
      <dgm:spPr/>
      <dgm:t>
        <a:bodyPr/>
        <a:lstStyle/>
        <a:p>
          <a:endParaRPr lang="en-CA"/>
        </a:p>
      </dgm:t>
    </dgm:pt>
    <dgm:pt modelId="{A67B2FCC-0563-4410-8BD9-F44FA1AEC863}">
      <dgm:prSet phldrT="[Text]"/>
      <dgm:spPr>
        <a:solidFill>
          <a:schemeClr val="accent4">
            <a:lumMod val="60000"/>
            <a:lumOff val="40000"/>
          </a:schemeClr>
        </a:solidFill>
      </dgm:spPr>
      <dgm:t>
        <a:bodyPr/>
        <a:lstStyle/>
        <a:p>
          <a:r>
            <a:rPr lang="en-CA">
              <a:solidFill>
                <a:schemeClr val="tx1"/>
              </a:solidFill>
            </a:rPr>
            <a:t>Participer aux comités consultatifs de patients.</a:t>
          </a:r>
          <a:endParaRPr lang="en-CA" dirty="0">
            <a:solidFill>
              <a:schemeClr val="tx1"/>
            </a:solidFill>
          </a:endParaRPr>
        </a:p>
      </dgm:t>
    </dgm:pt>
    <dgm:pt modelId="{892319F0-39F1-4EA5-AC32-CA8E7F9C99A0}" type="parTrans" cxnId="{8474FEBD-2D7F-4EFC-B11D-A70E79CA0C8B}">
      <dgm:prSet/>
      <dgm:spPr/>
      <dgm:t>
        <a:bodyPr/>
        <a:lstStyle/>
        <a:p>
          <a:endParaRPr lang="en-CA"/>
        </a:p>
      </dgm:t>
    </dgm:pt>
    <dgm:pt modelId="{01CC5CF4-28AE-4416-8492-F4A18368EEB0}" type="sibTrans" cxnId="{8474FEBD-2D7F-4EFC-B11D-A70E79CA0C8B}">
      <dgm:prSet/>
      <dgm:spPr/>
      <dgm:t>
        <a:bodyPr/>
        <a:lstStyle/>
        <a:p>
          <a:endParaRPr lang="en-CA"/>
        </a:p>
      </dgm:t>
    </dgm:pt>
    <dgm:pt modelId="{1D5A1262-57F6-4E97-8A2D-A86EE7498986}">
      <dgm:prSet phldrT="[Text]"/>
      <dgm:spPr>
        <a:solidFill>
          <a:schemeClr val="accent4">
            <a:lumMod val="60000"/>
            <a:lumOff val="40000"/>
          </a:schemeClr>
        </a:solidFill>
      </dgm:spPr>
      <dgm:t>
        <a:bodyPr/>
        <a:lstStyle/>
        <a:p>
          <a:r>
            <a:rPr lang="en-CA">
              <a:solidFill>
                <a:schemeClr val="tx1"/>
              </a:solidFill>
            </a:rPr>
            <a:t>Prendre contact avec les patients dans les services de soins actifs des hôpitaux.</a:t>
          </a:r>
          <a:endParaRPr lang="en-CA" dirty="0">
            <a:solidFill>
              <a:schemeClr val="tx1"/>
            </a:solidFill>
          </a:endParaRPr>
        </a:p>
      </dgm:t>
    </dgm:pt>
    <dgm:pt modelId="{D2413B6D-9CB4-44C6-9DFA-5B4B6C477451}" type="parTrans" cxnId="{8C80CAA9-6C5E-4C4C-95E8-69D6033AD1E8}">
      <dgm:prSet/>
      <dgm:spPr/>
      <dgm:t>
        <a:bodyPr/>
        <a:lstStyle/>
        <a:p>
          <a:endParaRPr lang="en-CA"/>
        </a:p>
      </dgm:t>
    </dgm:pt>
    <dgm:pt modelId="{6AA62B06-06D2-40EB-98AD-9A21154A1937}" type="sibTrans" cxnId="{8C80CAA9-6C5E-4C4C-95E8-69D6033AD1E8}">
      <dgm:prSet/>
      <dgm:spPr/>
      <dgm:t>
        <a:bodyPr/>
        <a:lstStyle/>
        <a:p>
          <a:endParaRPr lang="en-CA"/>
        </a:p>
      </dgm:t>
    </dgm:pt>
    <dgm:pt modelId="{6D102E07-23D0-4049-915C-490D6E25DD87}">
      <dgm:prSet/>
      <dgm:spPr>
        <a:solidFill>
          <a:schemeClr val="accent4">
            <a:lumMod val="60000"/>
            <a:lumOff val="40000"/>
          </a:schemeClr>
        </a:solidFill>
      </dgm:spPr>
      <dgm:t>
        <a:bodyPr/>
        <a:lstStyle/>
        <a:p>
          <a:r>
            <a:rPr lang="en-CA">
              <a:solidFill>
                <a:schemeClr val="tx1"/>
              </a:solidFill>
            </a:rPr>
            <a:t>Cofaciliter les groupes de discussion avec des professionnels ou entre nous.</a:t>
          </a:r>
          <a:endParaRPr lang="en-CA" dirty="0">
            <a:solidFill>
              <a:schemeClr val="tx1"/>
            </a:solidFill>
          </a:endParaRPr>
        </a:p>
      </dgm:t>
    </dgm:pt>
    <dgm:pt modelId="{195B924A-6DAF-47F9-BF39-E74D47C3B617}" type="parTrans" cxnId="{7F2F7507-0834-43C4-8596-9F94D028CBC1}">
      <dgm:prSet/>
      <dgm:spPr/>
      <dgm:t>
        <a:bodyPr/>
        <a:lstStyle/>
        <a:p>
          <a:endParaRPr lang="en-CA"/>
        </a:p>
      </dgm:t>
    </dgm:pt>
    <dgm:pt modelId="{DEA67779-2386-452F-A839-F73F26C506B9}" type="sibTrans" cxnId="{7F2F7507-0834-43C4-8596-9F94D028CBC1}">
      <dgm:prSet/>
      <dgm:spPr/>
      <dgm:t>
        <a:bodyPr/>
        <a:lstStyle/>
        <a:p>
          <a:endParaRPr lang="en-CA"/>
        </a:p>
      </dgm:t>
    </dgm:pt>
    <dgm:pt modelId="{2804F8B2-E3D5-496B-AF01-39F6EDE5A97A}">
      <dgm:prSet phldrT="[Text]"/>
      <dgm:spPr>
        <a:solidFill>
          <a:schemeClr val="accent4">
            <a:lumMod val="60000"/>
            <a:lumOff val="40000"/>
          </a:schemeClr>
        </a:solidFill>
      </dgm:spPr>
      <dgm:t>
        <a:bodyPr/>
        <a:lstStyle/>
        <a:p>
          <a:r>
            <a:rPr lang="en-CA">
              <a:solidFill>
                <a:schemeClr val="tx1"/>
              </a:solidFill>
            </a:rPr>
            <a:t>En tant que pairs travailleurs d’approche, nous travaillons de façon indépendante ou avec des équipes de travail d’approche dans la communauté.</a:t>
          </a:r>
          <a:endParaRPr lang="en-CA" dirty="0">
            <a:solidFill>
              <a:schemeClr val="tx1"/>
            </a:solidFill>
          </a:endParaRPr>
        </a:p>
      </dgm:t>
    </dgm:pt>
    <dgm:pt modelId="{A680EEA5-57EB-45CE-A587-48648A321D24}" type="parTrans" cxnId="{22DCB775-5272-4FE3-9C3C-A696F57F39CA}">
      <dgm:prSet/>
      <dgm:spPr/>
      <dgm:t>
        <a:bodyPr/>
        <a:lstStyle/>
        <a:p>
          <a:endParaRPr lang="en-CA"/>
        </a:p>
      </dgm:t>
    </dgm:pt>
    <dgm:pt modelId="{56FD96F3-A1B0-4D8D-94EC-11583FD6DE13}" type="sibTrans" cxnId="{22DCB775-5272-4FE3-9C3C-A696F57F39CA}">
      <dgm:prSet/>
      <dgm:spPr/>
      <dgm:t>
        <a:bodyPr/>
        <a:lstStyle/>
        <a:p>
          <a:endParaRPr lang="en-CA"/>
        </a:p>
      </dgm:t>
    </dgm:pt>
    <dgm:pt modelId="{D0912746-9D87-4EDE-B358-C9EA9D40CF70}" type="pres">
      <dgm:prSet presAssocID="{AC8C8D18-2C59-4D15-98EB-15EAA752711B}" presName="Name0" presStyleCnt="0">
        <dgm:presLayoutVars>
          <dgm:dir/>
          <dgm:resizeHandles val="exact"/>
        </dgm:presLayoutVars>
      </dgm:prSet>
      <dgm:spPr/>
    </dgm:pt>
    <dgm:pt modelId="{D0185AA4-0D8E-4BBC-A84E-74481C3A35D0}" type="pres">
      <dgm:prSet presAssocID="{AC8C8D18-2C59-4D15-98EB-15EAA752711B}" presName="fgShape" presStyleLbl="fgShp" presStyleIdx="0" presStyleCnt="1" custFlipHor="1" custScaleX="5706"/>
      <dgm:spPr>
        <a:noFill/>
        <a:ln>
          <a:noFill/>
        </a:ln>
      </dgm:spPr>
    </dgm:pt>
    <dgm:pt modelId="{4F5E4616-14E8-4539-BB45-72D6D8DFF072}" type="pres">
      <dgm:prSet presAssocID="{AC8C8D18-2C59-4D15-98EB-15EAA752711B}" presName="linComp" presStyleCnt="0"/>
      <dgm:spPr/>
    </dgm:pt>
    <dgm:pt modelId="{6EA3B78C-6995-4A9F-A694-F1C17C911071}" type="pres">
      <dgm:prSet presAssocID="{D6D14018-CB04-4F7D-B477-CC8E249B68C2}" presName="compNode" presStyleCnt="0"/>
      <dgm:spPr/>
    </dgm:pt>
    <dgm:pt modelId="{33AB9489-7F4F-42FC-84BD-276D0B0C1F33}" type="pres">
      <dgm:prSet presAssocID="{D6D14018-CB04-4F7D-B477-CC8E249B68C2}" presName="bkgdShape" presStyleLbl="node1" presStyleIdx="0" presStyleCnt="5" custLinFactX="200000" custLinFactNeighborX="212444"/>
      <dgm:spPr/>
    </dgm:pt>
    <dgm:pt modelId="{08C13E00-205C-4835-ADEE-4CDD511EE055}" type="pres">
      <dgm:prSet presAssocID="{D6D14018-CB04-4F7D-B477-CC8E249B68C2}" presName="nodeTx" presStyleLbl="node1" presStyleIdx="0" presStyleCnt="5">
        <dgm:presLayoutVars>
          <dgm:bulletEnabled val="1"/>
        </dgm:presLayoutVars>
      </dgm:prSet>
      <dgm:spPr/>
    </dgm:pt>
    <dgm:pt modelId="{0022EB93-AB88-4A5D-8B43-40DBCB830C58}" type="pres">
      <dgm:prSet presAssocID="{D6D14018-CB04-4F7D-B477-CC8E249B68C2}" presName="invisiNode" presStyleLbl="node1" presStyleIdx="0" presStyleCnt="5"/>
      <dgm:spPr/>
    </dgm:pt>
    <dgm:pt modelId="{EBEB493F-0AE1-4285-A40C-0B40E1D8C110}" type="pres">
      <dgm:prSet presAssocID="{D6D14018-CB04-4F7D-B477-CC8E249B68C2}" presName="imagNode" presStyleLbl="fgImgPlace1" presStyleIdx="0" presStyleCnt="5" custLinFactX="200000" custLinFactNeighborX="239565" custLinFactNeighborY="706"/>
      <dgm:spPr>
        <a:blipFill rotWithShape="0">
          <a:blip xmlns:r="http://schemas.openxmlformats.org/officeDocument/2006/relationships" r:embed="rId1"/>
          <a:stretch>
            <a:fillRect/>
          </a:stretch>
        </a:blipFill>
      </dgm:spPr>
    </dgm:pt>
    <dgm:pt modelId="{92675B4A-48D6-41DC-B1B7-A3A8F1E7FECD}" type="pres">
      <dgm:prSet presAssocID="{1294C72D-9984-4CF5-B333-3683E02A4039}" presName="sibTrans" presStyleLbl="sibTrans2D1" presStyleIdx="0" presStyleCnt="0"/>
      <dgm:spPr/>
    </dgm:pt>
    <dgm:pt modelId="{925EFBE1-8BD4-4540-B989-DB8E2FED9BD4}" type="pres">
      <dgm:prSet presAssocID="{A67B2FCC-0563-4410-8BD9-F44FA1AEC863}" presName="compNode" presStyleCnt="0"/>
      <dgm:spPr/>
    </dgm:pt>
    <dgm:pt modelId="{D23FFE48-B88D-46F8-BA5B-CB8C504258C9}" type="pres">
      <dgm:prSet presAssocID="{A67B2FCC-0563-4410-8BD9-F44FA1AEC863}" presName="bkgdShape" presStyleLbl="node1" presStyleIdx="1" presStyleCnt="5" custLinFactNeighborX="-94375"/>
      <dgm:spPr/>
    </dgm:pt>
    <dgm:pt modelId="{C6DD9582-E89F-42ED-8D99-7283350EE2F5}" type="pres">
      <dgm:prSet presAssocID="{A67B2FCC-0563-4410-8BD9-F44FA1AEC863}" presName="nodeTx" presStyleLbl="node1" presStyleIdx="1" presStyleCnt="5">
        <dgm:presLayoutVars>
          <dgm:bulletEnabled val="1"/>
        </dgm:presLayoutVars>
      </dgm:prSet>
      <dgm:spPr/>
    </dgm:pt>
    <dgm:pt modelId="{1D9EC844-204A-435A-909C-0CAC8A323E01}" type="pres">
      <dgm:prSet presAssocID="{A67B2FCC-0563-4410-8BD9-F44FA1AEC863}" presName="invisiNode" presStyleLbl="node1" presStyleIdx="1" presStyleCnt="5"/>
      <dgm:spPr/>
    </dgm:pt>
    <dgm:pt modelId="{D486CDDF-BCF9-4E14-9EE0-129D94973276}" type="pres">
      <dgm:prSet presAssocID="{A67B2FCC-0563-4410-8BD9-F44FA1AEC863}" presName="imagNode" presStyleLbl="fgImgPlace1" presStyleIdx="1" presStyleCnt="5" custLinFactNeighborX="-98939" custLinFactNeighborY="-3975"/>
      <dgm:spPr>
        <a:blipFill rotWithShape="0">
          <a:blip xmlns:r="http://schemas.openxmlformats.org/officeDocument/2006/relationships" r:embed="rId2"/>
          <a:stretch>
            <a:fillRect/>
          </a:stretch>
        </a:blipFill>
      </dgm:spPr>
    </dgm:pt>
    <dgm:pt modelId="{BDCAB9E8-454B-494B-8D79-9FF4B4D86563}" type="pres">
      <dgm:prSet presAssocID="{01CC5CF4-28AE-4416-8492-F4A18368EEB0}" presName="sibTrans" presStyleLbl="sibTrans2D1" presStyleIdx="0" presStyleCnt="0"/>
      <dgm:spPr/>
    </dgm:pt>
    <dgm:pt modelId="{DFF13F82-1188-4D31-B687-A7AB1DED247C}" type="pres">
      <dgm:prSet presAssocID="{6D102E07-23D0-4049-915C-490D6E25DD87}" presName="compNode" presStyleCnt="0"/>
      <dgm:spPr/>
    </dgm:pt>
    <dgm:pt modelId="{5D49F4D6-E128-4DEB-AFFC-41008D37C6C1}" type="pres">
      <dgm:prSet presAssocID="{6D102E07-23D0-4049-915C-490D6E25DD87}" presName="bkgdShape" presStyleLbl="node1" presStyleIdx="2" presStyleCnt="5" custLinFactNeighborX="-95885"/>
      <dgm:spPr/>
    </dgm:pt>
    <dgm:pt modelId="{FCC5C364-C692-4D6D-B6DC-FA79D5EB4BFE}" type="pres">
      <dgm:prSet presAssocID="{6D102E07-23D0-4049-915C-490D6E25DD87}" presName="nodeTx" presStyleLbl="node1" presStyleIdx="2" presStyleCnt="5">
        <dgm:presLayoutVars>
          <dgm:bulletEnabled val="1"/>
        </dgm:presLayoutVars>
      </dgm:prSet>
      <dgm:spPr/>
    </dgm:pt>
    <dgm:pt modelId="{1FBC2532-D392-4DE2-A80B-BC1117B64EA9}" type="pres">
      <dgm:prSet presAssocID="{6D102E07-23D0-4049-915C-490D6E25DD87}" presName="invisiNode" presStyleLbl="node1" presStyleIdx="2" presStyleCnt="5"/>
      <dgm:spPr/>
    </dgm:pt>
    <dgm:pt modelId="{0B04BC40-DDAD-4C8B-AE64-27426A9952F6}" type="pres">
      <dgm:prSet presAssocID="{6D102E07-23D0-4049-915C-490D6E25DD87}" presName="imagNode" presStyleLbl="fgImgPlace1" presStyleIdx="2" presStyleCnt="5" custLinFactX="-3664" custLinFactNeighborX="-100000" custLinFactNeighborY="-3975"/>
      <dgm:spPr>
        <a:blipFill rotWithShape="0">
          <a:blip xmlns:r="http://schemas.openxmlformats.org/officeDocument/2006/relationships" r:embed="rId3"/>
          <a:stretch>
            <a:fillRect/>
          </a:stretch>
        </a:blipFill>
      </dgm:spPr>
    </dgm:pt>
    <dgm:pt modelId="{5C414DCF-7A97-4F1B-AC92-E65C13D2EC42}" type="pres">
      <dgm:prSet presAssocID="{DEA67779-2386-452F-A839-F73F26C506B9}" presName="sibTrans" presStyleLbl="sibTrans2D1" presStyleIdx="0" presStyleCnt="0"/>
      <dgm:spPr/>
    </dgm:pt>
    <dgm:pt modelId="{64C51267-5451-493B-A4B6-E4BA246E71F8}" type="pres">
      <dgm:prSet presAssocID="{1D5A1262-57F6-4E97-8A2D-A86EE7498986}" presName="compNode" presStyleCnt="0"/>
      <dgm:spPr/>
    </dgm:pt>
    <dgm:pt modelId="{E83F59E5-192F-4353-BD2E-10BD5901418F}" type="pres">
      <dgm:prSet presAssocID="{1D5A1262-57F6-4E97-8A2D-A86EE7498986}" presName="bkgdShape" presStyleLbl="node1" presStyleIdx="3" presStyleCnt="5" custLinFactNeighborX="4094"/>
      <dgm:spPr/>
    </dgm:pt>
    <dgm:pt modelId="{B3B3C860-E0CF-44C5-A859-07CC408275A3}" type="pres">
      <dgm:prSet presAssocID="{1D5A1262-57F6-4E97-8A2D-A86EE7498986}" presName="nodeTx" presStyleLbl="node1" presStyleIdx="3" presStyleCnt="5">
        <dgm:presLayoutVars>
          <dgm:bulletEnabled val="1"/>
        </dgm:presLayoutVars>
      </dgm:prSet>
      <dgm:spPr/>
    </dgm:pt>
    <dgm:pt modelId="{0BF18662-E028-4A7A-BD76-71ABB3DA0BF0}" type="pres">
      <dgm:prSet presAssocID="{1D5A1262-57F6-4E97-8A2D-A86EE7498986}" presName="invisiNode" presStyleLbl="node1" presStyleIdx="3" presStyleCnt="5"/>
      <dgm:spPr/>
    </dgm:pt>
    <dgm:pt modelId="{8EB4D8FC-0915-4A83-9B13-963647718048}" type="pres">
      <dgm:prSet presAssocID="{1D5A1262-57F6-4E97-8A2D-A86EE7498986}" presName="imagNode" presStyleLbl="fgImgPlace1" presStyleIdx="3" presStyleCnt="5" custLinFactNeighborX="1226" custLinFactNeighborY="706"/>
      <dgm:spPr>
        <a:blipFill rotWithShape="0">
          <a:blip xmlns:r="http://schemas.openxmlformats.org/officeDocument/2006/relationships" r:embed="rId4"/>
          <a:stretch>
            <a:fillRect/>
          </a:stretch>
        </a:blipFill>
      </dgm:spPr>
    </dgm:pt>
    <dgm:pt modelId="{27114917-053A-49D9-BFD0-D8AE2695393B}" type="pres">
      <dgm:prSet presAssocID="{6AA62B06-06D2-40EB-98AD-9A21154A1937}" presName="sibTrans" presStyleLbl="sibTrans2D1" presStyleIdx="0" presStyleCnt="0"/>
      <dgm:spPr/>
    </dgm:pt>
    <dgm:pt modelId="{AA5A0164-BA94-4AC0-85CF-E696379A7E13}" type="pres">
      <dgm:prSet presAssocID="{2804F8B2-E3D5-496B-AF01-39F6EDE5A97A}" presName="compNode" presStyleCnt="0"/>
      <dgm:spPr/>
    </dgm:pt>
    <dgm:pt modelId="{0E73F40A-D692-4328-95BC-FCAEF022B2AE}" type="pres">
      <dgm:prSet presAssocID="{2804F8B2-E3D5-496B-AF01-39F6EDE5A97A}" presName="bkgdShape" presStyleLbl="node1" presStyleIdx="4" presStyleCnt="5" custLinFactX="-99906" custLinFactNeighborX="-100000"/>
      <dgm:spPr/>
    </dgm:pt>
    <dgm:pt modelId="{8CB19C02-14FA-47BD-99A4-FE2C33C91B6B}" type="pres">
      <dgm:prSet presAssocID="{2804F8B2-E3D5-496B-AF01-39F6EDE5A97A}" presName="nodeTx" presStyleLbl="node1" presStyleIdx="4" presStyleCnt="5">
        <dgm:presLayoutVars>
          <dgm:bulletEnabled val="1"/>
        </dgm:presLayoutVars>
      </dgm:prSet>
      <dgm:spPr/>
    </dgm:pt>
    <dgm:pt modelId="{ECBD2958-FCF9-46D8-B6F8-DC7BE7E2A7CB}" type="pres">
      <dgm:prSet presAssocID="{2804F8B2-E3D5-496B-AF01-39F6EDE5A97A}" presName="invisiNode" presStyleLbl="node1" presStyleIdx="4" presStyleCnt="5"/>
      <dgm:spPr/>
    </dgm:pt>
    <dgm:pt modelId="{532C7A9A-7915-41C6-8834-76183991B50E}" type="pres">
      <dgm:prSet presAssocID="{2804F8B2-E3D5-496B-AF01-39F6EDE5A97A}" presName="imagNode" presStyleLbl="fgImgPlace1" presStyleIdx="4" presStyleCnt="5" custLinFactX="-100000" custLinFactNeighborX="-113198" custLinFactNeighborY="-3975"/>
      <dgm:spPr>
        <a:blipFill rotWithShape="0">
          <a:blip xmlns:r="http://schemas.openxmlformats.org/officeDocument/2006/relationships" r:embed="rId5"/>
          <a:stretch>
            <a:fillRect/>
          </a:stretch>
        </a:blipFill>
      </dgm:spPr>
    </dgm:pt>
  </dgm:ptLst>
  <dgm:cxnLst>
    <dgm:cxn modelId="{459B5401-6F3E-4F7D-9CF5-9D75363DDB7F}" type="presOf" srcId="{D6D14018-CB04-4F7D-B477-CC8E249B68C2}" destId="{33AB9489-7F4F-42FC-84BD-276D0B0C1F33}" srcOrd="0" destOrd="0" presId="urn:microsoft.com/office/officeart/2005/8/layout/hList7#1"/>
    <dgm:cxn modelId="{1BBEC504-3178-4CEA-9A5D-6FD575F0878F}" type="presOf" srcId="{AC8C8D18-2C59-4D15-98EB-15EAA752711B}" destId="{D0912746-9D87-4EDE-B358-C9EA9D40CF70}" srcOrd="0" destOrd="0" presId="urn:microsoft.com/office/officeart/2005/8/layout/hList7#1"/>
    <dgm:cxn modelId="{7F2F7507-0834-43C4-8596-9F94D028CBC1}" srcId="{AC8C8D18-2C59-4D15-98EB-15EAA752711B}" destId="{6D102E07-23D0-4049-915C-490D6E25DD87}" srcOrd="2" destOrd="0" parTransId="{195B924A-6DAF-47F9-BF39-E74D47C3B617}" sibTransId="{DEA67779-2386-452F-A839-F73F26C506B9}"/>
    <dgm:cxn modelId="{13FBAB20-0CCD-4A88-B49B-8FBF807C3AC3}" type="presOf" srcId="{6D102E07-23D0-4049-915C-490D6E25DD87}" destId="{FCC5C364-C692-4D6D-B6DC-FA79D5EB4BFE}" srcOrd="1" destOrd="0" presId="urn:microsoft.com/office/officeart/2005/8/layout/hList7#1"/>
    <dgm:cxn modelId="{183CE337-99F5-474E-A5E0-C84A2FA5A998}" type="presOf" srcId="{A67B2FCC-0563-4410-8BD9-F44FA1AEC863}" destId="{D23FFE48-B88D-46F8-BA5B-CB8C504258C9}" srcOrd="0" destOrd="0" presId="urn:microsoft.com/office/officeart/2005/8/layout/hList7#1"/>
    <dgm:cxn modelId="{59DAC466-F53B-4B50-B419-B1F8497B877F}" type="presOf" srcId="{01CC5CF4-28AE-4416-8492-F4A18368EEB0}" destId="{BDCAB9E8-454B-494B-8D79-9FF4B4D86563}" srcOrd="0" destOrd="0" presId="urn:microsoft.com/office/officeart/2005/8/layout/hList7#1"/>
    <dgm:cxn modelId="{544A4871-072E-4A28-B548-191003D97752}" type="presOf" srcId="{6AA62B06-06D2-40EB-98AD-9A21154A1937}" destId="{27114917-053A-49D9-BFD0-D8AE2695393B}" srcOrd="0" destOrd="0" presId="urn:microsoft.com/office/officeart/2005/8/layout/hList7#1"/>
    <dgm:cxn modelId="{A2D07A52-9629-407E-A5AA-B0BA06E8DAAA}" type="presOf" srcId="{1294C72D-9984-4CF5-B333-3683E02A4039}" destId="{92675B4A-48D6-41DC-B1B7-A3A8F1E7FECD}" srcOrd="0" destOrd="0" presId="urn:microsoft.com/office/officeart/2005/8/layout/hList7#1"/>
    <dgm:cxn modelId="{22DCB775-5272-4FE3-9C3C-A696F57F39CA}" srcId="{AC8C8D18-2C59-4D15-98EB-15EAA752711B}" destId="{2804F8B2-E3D5-496B-AF01-39F6EDE5A97A}" srcOrd="4" destOrd="0" parTransId="{A680EEA5-57EB-45CE-A587-48648A321D24}" sibTransId="{56FD96F3-A1B0-4D8D-94EC-11583FD6DE13}"/>
    <dgm:cxn modelId="{788321A1-79FC-4A34-8C64-C1846D83399D}" type="presOf" srcId="{2804F8B2-E3D5-496B-AF01-39F6EDE5A97A}" destId="{8CB19C02-14FA-47BD-99A4-FE2C33C91B6B}" srcOrd="1" destOrd="0" presId="urn:microsoft.com/office/officeart/2005/8/layout/hList7#1"/>
    <dgm:cxn modelId="{B92401A9-4D21-4F4B-8056-4812DB6B6762}" type="presOf" srcId="{A67B2FCC-0563-4410-8BD9-F44FA1AEC863}" destId="{C6DD9582-E89F-42ED-8D99-7283350EE2F5}" srcOrd="1" destOrd="0" presId="urn:microsoft.com/office/officeart/2005/8/layout/hList7#1"/>
    <dgm:cxn modelId="{8C80CAA9-6C5E-4C4C-95E8-69D6033AD1E8}" srcId="{AC8C8D18-2C59-4D15-98EB-15EAA752711B}" destId="{1D5A1262-57F6-4E97-8A2D-A86EE7498986}" srcOrd="3" destOrd="0" parTransId="{D2413B6D-9CB4-44C6-9DFA-5B4B6C477451}" sibTransId="{6AA62B06-06D2-40EB-98AD-9A21154A1937}"/>
    <dgm:cxn modelId="{DBDCCFAB-22FF-4F46-AAE6-A614054E6CB7}" type="presOf" srcId="{6D102E07-23D0-4049-915C-490D6E25DD87}" destId="{5D49F4D6-E128-4DEB-AFFC-41008D37C6C1}" srcOrd="0" destOrd="0" presId="urn:microsoft.com/office/officeart/2005/8/layout/hList7#1"/>
    <dgm:cxn modelId="{8474FEBD-2D7F-4EFC-B11D-A70E79CA0C8B}" srcId="{AC8C8D18-2C59-4D15-98EB-15EAA752711B}" destId="{A67B2FCC-0563-4410-8BD9-F44FA1AEC863}" srcOrd="1" destOrd="0" parTransId="{892319F0-39F1-4EA5-AC32-CA8E7F9C99A0}" sibTransId="{01CC5CF4-28AE-4416-8492-F4A18368EEB0}"/>
    <dgm:cxn modelId="{2890B9CD-C210-4E1C-A28E-B8AFB7B5463A}" srcId="{AC8C8D18-2C59-4D15-98EB-15EAA752711B}" destId="{D6D14018-CB04-4F7D-B477-CC8E249B68C2}" srcOrd="0" destOrd="0" parTransId="{5431587A-00AE-463F-BA6E-0FA601ED0362}" sibTransId="{1294C72D-9984-4CF5-B333-3683E02A4039}"/>
    <dgm:cxn modelId="{089CD1D7-C3D9-437F-90B7-D702F1D67B68}" type="presOf" srcId="{1D5A1262-57F6-4E97-8A2D-A86EE7498986}" destId="{E83F59E5-192F-4353-BD2E-10BD5901418F}" srcOrd="0" destOrd="0" presId="urn:microsoft.com/office/officeart/2005/8/layout/hList7#1"/>
    <dgm:cxn modelId="{4DD840D8-225E-4C49-B7D9-A8DE222F2F17}" type="presOf" srcId="{D6D14018-CB04-4F7D-B477-CC8E249B68C2}" destId="{08C13E00-205C-4835-ADEE-4CDD511EE055}" srcOrd="1" destOrd="0" presId="urn:microsoft.com/office/officeart/2005/8/layout/hList7#1"/>
    <dgm:cxn modelId="{CBA955DE-D2CA-4FD0-9188-A01CB0BCCADB}" type="presOf" srcId="{1D5A1262-57F6-4E97-8A2D-A86EE7498986}" destId="{B3B3C860-E0CF-44C5-A859-07CC408275A3}" srcOrd="1" destOrd="0" presId="urn:microsoft.com/office/officeart/2005/8/layout/hList7#1"/>
    <dgm:cxn modelId="{198CB6E7-207A-49D3-8BB2-0D3B83549659}" type="presOf" srcId="{2804F8B2-E3D5-496B-AF01-39F6EDE5A97A}" destId="{0E73F40A-D692-4328-95BC-FCAEF022B2AE}" srcOrd="0" destOrd="0" presId="urn:microsoft.com/office/officeart/2005/8/layout/hList7#1"/>
    <dgm:cxn modelId="{3D1EECFB-FECA-4B1B-8BBE-F572404A99CD}" type="presOf" srcId="{DEA67779-2386-452F-A839-F73F26C506B9}" destId="{5C414DCF-7A97-4F1B-AC92-E65C13D2EC42}" srcOrd="0" destOrd="0" presId="urn:microsoft.com/office/officeart/2005/8/layout/hList7#1"/>
    <dgm:cxn modelId="{4657A484-1ED9-4B59-86FC-45EB92E103F8}" type="presParOf" srcId="{D0912746-9D87-4EDE-B358-C9EA9D40CF70}" destId="{D0185AA4-0D8E-4BBC-A84E-74481C3A35D0}" srcOrd="0" destOrd="0" presId="urn:microsoft.com/office/officeart/2005/8/layout/hList7#1"/>
    <dgm:cxn modelId="{4F27DE37-B3BA-4CB3-BA2E-39D2C591806B}" type="presParOf" srcId="{D0912746-9D87-4EDE-B358-C9EA9D40CF70}" destId="{4F5E4616-14E8-4539-BB45-72D6D8DFF072}" srcOrd="1" destOrd="0" presId="urn:microsoft.com/office/officeart/2005/8/layout/hList7#1"/>
    <dgm:cxn modelId="{BA618830-20DA-4F93-B5E5-76A5D336BC8A}" type="presParOf" srcId="{4F5E4616-14E8-4539-BB45-72D6D8DFF072}" destId="{6EA3B78C-6995-4A9F-A694-F1C17C911071}" srcOrd="0" destOrd="0" presId="urn:microsoft.com/office/officeart/2005/8/layout/hList7#1"/>
    <dgm:cxn modelId="{E8E079F0-8ADB-4214-A47C-0A5030B9E1F6}" type="presParOf" srcId="{6EA3B78C-6995-4A9F-A694-F1C17C911071}" destId="{33AB9489-7F4F-42FC-84BD-276D0B0C1F33}" srcOrd="0" destOrd="0" presId="urn:microsoft.com/office/officeart/2005/8/layout/hList7#1"/>
    <dgm:cxn modelId="{2DD5AD7B-1ED0-4322-95BA-8AB1DFB3FA42}" type="presParOf" srcId="{6EA3B78C-6995-4A9F-A694-F1C17C911071}" destId="{08C13E00-205C-4835-ADEE-4CDD511EE055}" srcOrd="1" destOrd="0" presId="urn:microsoft.com/office/officeart/2005/8/layout/hList7#1"/>
    <dgm:cxn modelId="{2E29B9F3-5BBB-441D-B089-D8EE262D12DB}" type="presParOf" srcId="{6EA3B78C-6995-4A9F-A694-F1C17C911071}" destId="{0022EB93-AB88-4A5D-8B43-40DBCB830C58}" srcOrd="2" destOrd="0" presId="urn:microsoft.com/office/officeart/2005/8/layout/hList7#1"/>
    <dgm:cxn modelId="{B4F62CC6-558F-471D-97DD-766DEF4EEB4B}" type="presParOf" srcId="{6EA3B78C-6995-4A9F-A694-F1C17C911071}" destId="{EBEB493F-0AE1-4285-A40C-0B40E1D8C110}" srcOrd="3" destOrd="0" presId="urn:microsoft.com/office/officeart/2005/8/layout/hList7#1"/>
    <dgm:cxn modelId="{45166341-9BFF-4296-8732-DAC856F21B0C}" type="presParOf" srcId="{4F5E4616-14E8-4539-BB45-72D6D8DFF072}" destId="{92675B4A-48D6-41DC-B1B7-A3A8F1E7FECD}" srcOrd="1" destOrd="0" presId="urn:microsoft.com/office/officeart/2005/8/layout/hList7#1"/>
    <dgm:cxn modelId="{AE7D56EB-A298-4C2D-9D63-F6BD8CD1D892}" type="presParOf" srcId="{4F5E4616-14E8-4539-BB45-72D6D8DFF072}" destId="{925EFBE1-8BD4-4540-B989-DB8E2FED9BD4}" srcOrd="2" destOrd="0" presId="urn:microsoft.com/office/officeart/2005/8/layout/hList7#1"/>
    <dgm:cxn modelId="{BE15343B-CF48-48CE-8712-D600BF125D41}" type="presParOf" srcId="{925EFBE1-8BD4-4540-B989-DB8E2FED9BD4}" destId="{D23FFE48-B88D-46F8-BA5B-CB8C504258C9}" srcOrd="0" destOrd="0" presId="urn:microsoft.com/office/officeart/2005/8/layout/hList7#1"/>
    <dgm:cxn modelId="{216AC51D-E054-4F6F-BDEF-61F583AC2A9D}" type="presParOf" srcId="{925EFBE1-8BD4-4540-B989-DB8E2FED9BD4}" destId="{C6DD9582-E89F-42ED-8D99-7283350EE2F5}" srcOrd="1" destOrd="0" presId="urn:microsoft.com/office/officeart/2005/8/layout/hList7#1"/>
    <dgm:cxn modelId="{3F7352EA-A762-4D11-A462-E2F2B639B07F}" type="presParOf" srcId="{925EFBE1-8BD4-4540-B989-DB8E2FED9BD4}" destId="{1D9EC844-204A-435A-909C-0CAC8A323E01}" srcOrd="2" destOrd="0" presId="urn:microsoft.com/office/officeart/2005/8/layout/hList7#1"/>
    <dgm:cxn modelId="{23FFBEFD-8203-409C-9BBC-EA3BDB6A4516}" type="presParOf" srcId="{925EFBE1-8BD4-4540-B989-DB8E2FED9BD4}" destId="{D486CDDF-BCF9-4E14-9EE0-129D94973276}" srcOrd="3" destOrd="0" presId="urn:microsoft.com/office/officeart/2005/8/layout/hList7#1"/>
    <dgm:cxn modelId="{E5301FD1-C432-4816-A487-FD003A0B7354}" type="presParOf" srcId="{4F5E4616-14E8-4539-BB45-72D6D8DFF072}" destId="{BDCAB9E8-454B-494B-8D79-9FF4B4D86563}" srcOrd="3" destOrd="0" presId="urn:microsoft.com/office/officeart/2005/8/layout/hList7#1"/>
    <dgm:cxn modelId="{12E53A21-7851-483B-8FDA-D36A89985A8E}" type="presParOf" srcId="{4F5E4616-14E8-4539-BB45-72D6D8DFF072}" destId="{DFF13F82-1188-4D31-B687-A7AB1DED247C}" srcOrd="4" destOrd="0" presId="urn:microsoft.com/office/officeart/2005/8/layout/hList7#1"/>
    <dgm:cxn modelId="{E359B00B-2F66-435C-9516-4A9DDA5C478B}" type="presParOf" srcId="{DFF13F82-1188-4D31-B687-A7AB1DED247C}" destId="{5D49F4D6-E128-4DEB-AFFC-41008D37C6C1}" srcOrd="0" destOrd="0" presId="urn:microsoft.com/office/officeart/2005/8/layout/hList7#1"/>
    <dgm:cxn modelId="{ED211A89-35EE-4F62-8CEB-A5F87B0C8391}" type="presParOf" srcId="{DFF13F82-1188-4D31-B687-A7AB1DED247C}" destId="{FCC5C364-C692-4D6D-B6DC-FA79D5EB4BFE}" srcOrd="1" destOrd="0" presId="urn:microsoft.com/office/officeart/2005/8/layout/hList7#1"/>
    <dgm:cxn modelId="{5547352F-3BAD-4241-9D3F-06FD98AB27D3}" type="presParOf" srcId="{DFF13F82-1188-4D31-B687-A7AB1DED247C}" destId="{1FBC2532-D392-4DE2-A80B-BC1117B64EA9}" srcOrd="2" destOrd="0" presId="urn:microsoft.com/office/officeart/2005/8/layout/hList7#1"/>
    <dgm:cxn modelId="{24051091-4E9B-4ADB-A4CF-4C3CB37FD4FF}" type="presParOf" srcId="{DFF13F82-1188-4D31-B687-A7AB1DED247C}" destId="{0B04BC40-DDAD-4C8B-AE64-27426A9952F6}" srcOrd="3" destOrd="0" presId="urn:microsoft.com/office/officeart/2005/8/layout/hList7#1"/>
    <dgm:cxn modelId="{4B7AB109-1C0B-463A-B694-017D7E848BBB}" type="presParOf" srcId="{4F5E4616-14E8-4539-BB45-72D6D8DFF072}" destId="{5C414DCF-7A97-4F1B-AC92-E65C13D2EC42}" srcOrd="5" destOrd="0" presId="urn:microsoft.com/office/officeart/2005/8/layout/hList7#1"/>
    <dgm:cxn modelId="{CE46303F-3470-4549-8622-3F3F39995F96}" type="presParOf" srcId="{4F5E4616-14E8-4539-BB45-72D6D8DFF072}" destId="{64C51267-5451-493B-A4B6-E4BA246E71F8}" srcOrd="6" destOrd="0" presId="urn:microsoft.com/office/officeart/2005/8/layout/hList7#1"/>
    <dgm:cxn modelId="{C996932E-9506-4AA0-B739-5B5E9BBE719F}" type="presParOf" srcId="{64C51267-5451-493B-A4B6-E4BA246E71F8}" destId="{E83F59E5-192F-4353-BD2E-10BD5901418F}" srcOrd="0" destOrd="0" presId="urn:microsoft.com/office/officeart/2005/8/layout/hList7#1"/>
    <dgm:cxn modelId="{7C67F43D-13CD-4910-BC78-94FD8D9ECE49}" type="presParOf" srcId="{64C51267-5451-493B-A4B6-E4BA246E71F8}" destId="{B3B3C860-E0CF-44C5-A859-07CC408275A3}" srcOrd="1" destOrd="0" presId="urn:microsoft.com/office/officeart/2005/8/layout/hList7#1"/>
    <dgm:cxn modelId="{A066F472-4378-4995-96BE-33252AB06826}" type="presParOf" srcId="{64C51267-5451-493B-A4B6-E4BA246E71F8}" destId="{0BF18662-E028-4A7A-BD76-71ABB3DA0BF0}" srcOrd="2" destOrd="0" presId="urn:microsoft.com/office/officeart/2005/8/layout/hList7#1"/>
    <dgm:cxn modelId="{18C0F52C-FEAE-4A7B-A739-CD58A4AE170B}" type="presParOf" srcId="{64C51267-5451-493B-A4B6-E4BA246E71F8}" destId="{8EB4D8FC-0915-4A83-9B13-963647718048}" srcOrd="3" destOrd="0" presId="urn:microsoft.com/office/officeart/2005/8/layout/hList7#1"/>
    <dgm:cxn modelId="{918109E3-4634-4216-8073-954F2439B17E}" type="presParOf" srcId="{4F5E4616-14E8-4539-BB45-72D6D8DFF072}" destId="{27114917-053A-49D9-BFD0-D8AE2695393B}" srcOrd="7" destOrd="0" presId="urn:microsoft.com/office/officeart/2005/8/layout/hList7#1"/>
    <dgm:cxn modelId="{609DAC53-4084-423C-B8B7-CC8875C9A6B7}" type="presParOf" srcId="{4F5E4616-14E8-4539-BB45-72D6D8DFF072}" destId="{AA5A0164-BA94-4AC0-85CF-E696379A7E13}" srcOrd="8" destOrd="0" presId="urn:microsoft.com/office/officeart/2005/8/layout/hList7#1"/>
    <dgm:cxn modelId="{2680475A-6027-49E2-85C8-FA3026A3120F}" type="presParOf" srcId="{AA5A0164-BA94-4AC0-85CF-E696379A7E13}" destId="{0E73F40A-D692-4328-95BC-FCAEF022B2AE}" srcOrd="0" destOrd="0" presId="urn:microsoft.com/office/officeart/2005/8/layout/hList7#1"/>
    <dgm:cxn modelId="{0F5CB63E-6067-4CCF-A7BA-5BFEE5A10C4B}" type="presParOf" srcId="{AA5A0164-BA94-4AC0-85CF-E696379A7E13}" destId="{8CB19C02-14FA-47BD-99A4-FE2C33C91B6B}" srcOrd="1" destOrd="0" presId="urn:microsoft.com/office/officeart/2005/8/layout/hList7#1"/>
    <dgm:cxn modelId="{57A11333-08D3-4FFB-8285-910850A713E4}" type="presParOf" srcId="{AA5A0164-BA94-4AC0-85CF-E696379A7E13}" destId="{ECBD2958-FCF9-46D8-B6F8-DC7BE7E2A7CB}" srcOrd="2" destOrd="0" presId="urn:microsoft.com/office/officeart/2005/8/layout/hList7#1"/>
    <dgm:cxn modelId="{ADEFB95E-7643-4453-B32F-B2233874C02D}" type="presParOf" srcId="{AA5A0164-BA94-4AC0-85CF-E696379A7E13}" destId="{532C7A9A-7915-41C6-8834-76183991B50E}" srcOrd="3" destOrd="0" presId="urn:microsoft.com/office/officeart/2005/8/layout/hList7#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D8A94-A4A6-4F1C-BFA3-30D17E3F462E}" type="doc">
      <dgm:prSet loTypeId="urn:microsoft.com/office/officeart/2005/8/layout/hList7#2" loCatId="list" qsTypeId="urn:microsoft.com/office/officeart/2005/8/quickstyle/simple1#3" qsCatId="simple" csTypeId="urn:microsoft.com/office/officeart/2005/8/colors/accent1_2#3" csCatId="accent1" phldr="1"/>
      <dgm:spPr/>
      <dgm:t>
        <a:bodyPr/>
        <a:lstStyle/>
        <a:p>
          <a:endParaRPr lang="en-CA"/>
        </a:p>
      </dgm:t>
    </dgm:pt>
    <dgm:pt modelId="{94106A1C-42DC-4EDF-99F8-02AD92AFD29E}">
      <dgm:prSet phldrT="[Text]" custT="1"/>
      <dgm:spPr>
        <a:solidFill>
          <a:schemeClr val="accent1">
            <a:lumMod val="60000"/>
            <a:lumOff val="40000"/>
          </a:schemeClr>
        </a:solidFill>
        <a:ln>
          <a:solidFill>
            <a:schemeClr val="tx1"/>
          </a:solidFill>
        </a:ln>
      </dgm:spPr>
      <dgm:t>
        <a:bodyPr/>
        <a:lstStyle/>
        <a:p>
          <a:endParaRPr lang="en-CA" sz="1400" dirty="0">
            <a:solidFill>
              <a:schemeClr val="tx1"/>
            </a:solidFill>
            <a:latin typeface="+mn-lt"/>
            <a:ea typeface="+mj-ea"/>
            <a:cs typeface="ＭＳ Ｐゴシック"/>
          </a:endParaRPr>
        </a:p>
        <a:p>
          <a:endParaRPr lang="en-CA" sz="1600" dirty="0">
            <a:solidFill>
              <a:schemeClr val="tx1"/>
            </a:solidFill>
            <a:latin typeface="+mn-lt"/>
            <a:ea typeface="+mj-ea"/>
            <a:cs typeface="ＭＳ Ｐゴシック"/>
          </a:endParaRPr>
        </a:p>
        <a:p>
          <a:endParaRPr lang="en-CA" sz="1600" dirty="0">
            <a:solidFill>
              <a:schemeClr val="tx1"/>
            </a:solidFill>
            <a:latin typeface="+mn-lt"/>
            <a:ea typeface="+mj-ea"/>
            <a:cs typeface="ＭＳ Ｐゴシック"/>
          </a:endParaRPr>
        </a:p>
        <a:p>
          <a:endParaRPr lang="en-CA" sz="1600" dirty="0">
            <a:solidFill>
              <a:schemeClr val="tx1"/>
            </a:solidFill>
            <a:latin typeface="+mn-lt"/>
            <a:ea typeface="+mj-ea"/>
            <a:cs typeface="ＭＳ Ｐゴシック"/>
          </a:endParaRPr>
        </a:p>
        <a:p>
          <a:r>
            <a:rPr lang="en-CA" sz="1600" b="1">
              <a:solidFill>
                <a:schemeClr val="tx1"/>
              </a:solidFill>
              <a:latin typeface="+mn-lt"/>
              <a:ea typeface="+mj-ea"/>
              <a:cs typeface="ＭＳ Ｐゴシック"/>
            </a:rPr>
            <a:t>Limites : </a:t>
          </a:r>
          <a:endParaRPr lang="en-CA" sz="1600" b="1" dirty="0">
            <a:solidFill>
              <a:schemeClr val="tx1"/>
            </a:solidFill>
            <a:latin typeface="+mn-lt"/>
            <a:ea typeface="+mj-ea"/>
            <a:cs typeface="ＭＳ Ｐゴシック"/>
          </a:endParaRPr>
        </a:p>
        <a:p>
          <a:r>
            <a:rPr lang="en-CA" sz="1600">
              <a:solidFill>
                <a:schemeClr val="tx1"/>
              </a:solidFill>
              <a:latin typeface="+mn-lt"/>
              <a:ea typeface="+mj-ea"/>
              <a:cs typeface="ＭＳ Ｐゴシック"/>
            </a:rPr>
            <a:t>- Relations doubles ou multiples</a:t>
          </a:r>
          <a:endParaRPr lang="en-CA" sz="1600" dirty="0">
            <a:solidFill>
              <a:schemeClr val="tx1"/>
            </a:solidFill>
            <a:latin typeface="+mn-lt"/>
            <a:ea typeface="+mj-ea"/>
          </a:endParaRPr>
        </a:p>
        <a:p>
          <a:r>
            <a:rPr lang="en-CA" sz="1600">
              <a:solidFill>
                <a:schemeClr val="tx1"/>
              </a:solidFill>
              <a:latin typeface="+mn-lt"/>
              <a:ea typeface="+mj-ea"/>
            </a:rPr>
            <a:t>- Comportement éthique</a:t>
          </a:r>
          <a:endParaRPr lang="en-CA" sz="1600" dirty="0">
            <a:solidFill>
              <a:schemeClr val="tx1"/>
            </a:solidFill>
            <a:latin typeface="+mn-lt"/>
            <a:ea typeface="+mj-ea"/>
          </a:endParaRPr>
        </a:p>
        <a:p>
          <a:endParaRPr lang="en-CA" sz="1600" dirty="0">
            <a:solidFill>
              <a:schemeClr val="tx1"/>
            </a:solidFill>
            <a:latin typeface="+mn-lt"/>
            <a:ea typeface="+mj-ea"/>
          </a:endParaRPr>
        </a:p>
        <a:p>
          <a:endParaRPr lang="en-CA" sz="1300" dirty="0">
            <a:solidFill>
              <a:schemeClr val="tx1"/>
            </a:solidFill>
          </a:endParaRPr>
        </a:p>
      </dgm:t>
    </dgm:pt>
    <dgm:pt modelId="{6232FEAF-4BF7-47C8-9300-EA687D75D6E3}" type="parTrans" cxnId="{86F3428F-AA03-4EFB-9255-368BA79E8B36}">
      <dgm:prSet/>
      <dgm:spPr/>
      <dgm:t>
        <a:bodyPr/>
        <a:lstStyle/>
        <a:p>
          <a:endParaRPr lang="en-CA"/>
        </a:p>
      </dgm:t>
    </dgm:pt>
    <dgm:pt modelId="{73E2BA6A-7846-430E-B963-41F6A384A9AD}" type="sibTrans" cxnId="{86F3428F-AA03-4EFB-9255-368BA79E8B36}">
      <dgm:prSet/>
      <dgm:spPr/>
      <dgm:t>
        <a:bodyPr/>
        <a:lstStyle/>
        <a:p>
          <a:endParaRPr lang="en-CA"/>
        </a:p>
      </dgm:t>
    </dgm:pt>
    <dgm:pt modelId="{F5D7960F-D382-450E-ABDD-DAA6C3EE3FE2}">
      <dgm:prSet phldrT="[Text]" custT="1"/>
      <dgm:spPr>
        <a:solidFill>
          <a:schemeClr val="accent1">
            <a:lumMod val="60000"/>
            <a:lumOff val="40000"/>
          </a:schemeClr>
        </a:solidFill>
        <a:ln>
          <a:solidFill>
            <a:schemeClr val="tx1"/>
          </a:solidFill>
        </a:ln>
      </dgm:spPr>
      <dgm:t>
        <a:bodyPr/>
        <a:lstStyle/>
        <a:p>
          <a:pPr>
            <a:lnSpc>
              <a:spcPct val="100000"/>
            </a:lnSpc>
          </a:pPr>
          <a:endParaRPr lang="en-CA" sz="1400" b="0" dirty="0">
            <a:solidFill>
              <a:schemeClr val="tx1"/>
            </a:solidFill>
            <a:cs typeface="Arial" pitchFamily="34" charset="0"/>
          </a:endParaRPr>
        </a:p>
        <a:p>
          <a:pPr>
            <a:lnSpc>
              <a:spcPct val="100000"/>
            </a:lnSpc>
          </a:pPr>
          <a:endParaRPr lang="en-CA" sz="1600" b="0" dirty="0">
            <a:solidFill>
              <a:schemeClr val="tx1"/>
            </a:solidFill>
            <a:cs typeface="Arial" pitchFamily="34" charset="0"/>
          </a:endParaRPr>
        </a:p>
        <a:p>
          <a:pPr>
            <a:lnSpc>
              <a:spcPct val="100000"/>
            </a:lnSpc>
          </a:pPr>
          <a:endParaRPr lang="en-CA" sz="1600" b="0" dirty="0">
            <a:solidFill>
              <a:schemeClr val="tx1"/>
            </a:solidFill>
            <a:cs typeface="Arial" pitchFamily="34" charset="0"/>
          </a:endParaRPr>
        </a:p>
        <a:p>
          <a:pPr>
            <a:lnSpc>
              <a:spcPct val="100000"/>
            </a:lnSpc>
          </a:pPr>
          <a:r>
            <a:rPr lang="en-CA" sz="1600" b="1" dirty="0">
              <a:solidFill>
                <a:schemeClr val="tx1"/>
              </a:solidFill>
              <a:cs typeface="Arial" pitchFamily="34" charset="0"/>
            </a:rPr>
            <a:t>Relation </a:t>
          </a:r>
          <a:r>
            <a:rPr lang="en-CA" sz="1600" b="1" dirty="0" err="1">
              <a:solidFill>
                <a:schemeClr val="tx1"/>
              </a:solidFill>
              <a:cs typeface="Arial" pitchFamily="34" charset="0"/>
            </a:rPr>
            <a:t>thérapeutique</a:t>
          </a:r>
          <a:r>
            <a:rPr lang="en-CA" sz="1600" b="1" dirty="0">
              <a:solidFill>
                <a:schemeClr val="tx1"/>
              </a:solidFill>
              <a:cs typeface="Arial" pitchFamily="34" charset="0"/>
            </a:rPr>
            <a:t> :</a:t>
          </a:r>
        </a:p>
        <a:p>
          <a:pPr>
            <a:lnSpc>
              <a:spcPct val="100000"/>
            </a:lnSpc>
          </a:pPr>
          <a:r>
            <a:rPr lang="en-CA" sz="1600" b="0" dirty="0">
              <a:solidFill>
                <a:schemeClr val="tx1"/>
              </a:solidFill>
              <a:cs typeface="Arial" pitchFamily="34" charset="0"/>
            </a:rPr>
            <a:t>- Pas </a:t>
          </a:r>
          <a:r>
            <a:rPr lang="en-CA" sz="1600" b="0" dirty="0" err="1">
              <a:solidFill>
                <a:schemeClr val="tx1"/>
              </a:solidFill>
              <a:cs typeface="Arial" pitchFamily="34" charset="0"/>
            </a:rPr>
            <a:t>une</a:t>
          </a:r>
          <a:r>
            <a:rPr lang="en-CA" sz="1600" b="0" dirty="0">
              <a:solidFill>
                <a:schemeClr val="tx1"/>
              </a:solidFill>
              <a:cs typeface="Arial" pitchFamily="34" charset="0"/>
            </a:rPr>
            <a:t> </a:t>
          </a:r>
          <a:r>
            <a:rPr lang="en-CA" sz="1600" b="0" dirty="0" err="1">
              <a:solidFill>
                <a:schemeClr val="tx1"/>
              </a:solidFill>
              <a:cs typeface="Arial" pitchFamily="34" charset="0"/>
            </a:rPr>
            <a:t>amitié</a:t>
          </a:r>
          <a:endParaRPr lang="en-CA" sz="1600" b="0" dirty="0">
            <a:solidFill>
              <a:schemeClr val="tx1"/>
            </a:solidFill>
            <a:cs typeface="Arial" pitchFamily="34" charset="0"/>
          </a:endParaRPr>
        </a:p>
        <a:p>
          <a:pPr>
            <a:lnSpc>
              <a:spcPct val="100000"/>
            </a:lnSpc>
          </a:pPr>
          <a:r>
            <a:rPr lang="en-CA" sz="1600" b="0" dirty="0">
              <a:solidFill>
                <a:schemeClr val="tx1"/>
              </a:solidFill>
              <a:cs typeface="Arial" pitchFamily="34" charset="0"/>
            </a:rPr>
            <a:t>- </a:t>
          </a:r>
          <a:r>
            <a:rPr lang="en-CA" sz="1600" b="0" dirty="0" err="1">
              <a:solidFill>
                <a:schemeClr val="tx1"/>
              </a:solidFill>
              <a:cs typeface="Arial" pitchFamily="34" charset="0"/>
            </a:rPr>
            <a:t>Transfert</a:t>
          </a:r>
          <a:r>
            <a:rPr lang="en-CA" sz="1600" b="0" dirty="0">
              <a:solidFill>
                <a:schemeClr val="tx1"/>
              </a:solidFill>
              <a:cs typeface="Arial" pitchFamily="34" charset="0"/>
            </a:rPr>
            <a:t> et </a:t>
          </a:r>
          <a:r>
            <a:rPr lang="en-CA" sz="1600" b="0" dirty="0" err="1">
              <a:solidFill>
                <a:schemeClr val="tx1"/>
              </a:solidFill>
              <a:cs typeface="Arial" pitchFamily="34" charset="0"/>
            </a:rPr>
            <a:t>contre-transfert</a:t>
          </a:r>
          <a:endParaRPr lang="en-CA" sz="1600" b="0" dirty="0">
            <a:solidFill>
              <a:schemeClr val="tx1"/>
            </a:solidFill>
          </a:endParaRPr>
        </a:p>
      </dgm:t>
    </dgm:pt>
    <dgm:pt modelId="{74C29E3D-F99B-4178-82EE-B0C614EA8489}" type="parTrans" cxnId="{F6FF0F4D-1282-4880-B3E8-97FCD0D64953}">
      <dgm:prSet/>
      <dgm:spPr/>
      <dgm:t>
        <a:bodyPr/>
        <a:lstStyle/>
        <a:p>
          <a:endParaRPr lang="en-CA"/>
        </a:p>
      </dgm:t>
    </dgm:pt>
    <dgm:pt modelId="{142786DA-FE74-4E32-AA89-586BA288234E}" type="sibTrans" cxnId="{F6FF0F4D-1282-4880-B3E8-97FCD0D64953}">
      <dgm:prSet/>
      <dgm:spPr/>
      <dgm:t>
        <a:bodyPr/>
        <a:lstStyle/>
        <a:p>
          <a:endParaRPr lang="en-CA"/>
        </a:p>
      </dgm:t>
    </dgm:pt>
    <dgm:pt modelId="{43E942D5-0EFB-48E7-B584-4F89BC4E610F}">
      <dgm:prSet phldrT="[Text]" custT="1"/>
      <dgm:spPr>
        <a:solidFill>
          <a:schemeClr val="accent1">
            <a:lumMod val="60000"/>
            <a:lumOff val="40000"/>
          </a:schemeClr>
        </a:solidFill>
        <a:ln>
          <a:solidFill>
            <a:schemeClr val="tx1"/>
          </a:solidFill>
        </a:ln>
      </dgm:spPr>
      <dgm:t>
        <a:bodyPr/>
        <a:lstStyle/>
        <a:p>
          <a:pPr rtl="0">
            <a:lnSpc>
              <a:spcPct val="150000"/>
            </a:lnSpc>
          </a:pPr>
          <a:endParaRPr lang="en-CA" sz="1600" dirty="0">
            <a:solidFill>
              <a:schemeClr val="tx1"/>
            </a:solidFill>
            <a:latin typeface="+mn-lt"/>
            <a:ea typeface="+mj-ea"/>
            <a:cs typeface="ＭＳ Ｐゴシック"/>
          </a:endParaRPr>
        </a:p>
        <a:p>
          <a:pPr rtl="0">
            <a:lnSpc>
              <a:spcPct val="150000"/>
            </a:lnSpc>
          </a:pPr>
          <a:endParaRPr lang="en-CA" sz="1600" dirty="0">
            <a:solidFill>
              <a:schemeClr val="tx1"/>
            </a:solidFill>
            <a:latin typeface="+mn-lt"/>
            <a:ea typeface="+mj-ea"/>
            <a:cs typeface="ＭＳ Ｐゴシック"/>
          </a:endParaRPr>
        </a:p>
        <a:p>
          <a:pPr rtl="0">
            <a:lnSpc>
              <a:spcPct val="100000"/>
            </a:lnSpc>
          </a:pPr>
          <a:r>
            <a:rPr lang="en-CA" sz="1600" b="1">
              <a:solidFill>
                <a:schemeClr val="tx1"/>
              </a:solidFill>
              <a:latin typeface="+mn-lt"/>
              <a:ea typeface="+mj-ea"/>
              <a:cs typeface="ＭＳ Ｐゴシック"/>
            </a:rPr>
            <a:t>Confidentialité:</a:t>
          </a:r>
          <a:endParaRPr lang="en-CA" sz="1600" b="1" dirty="0">
            <a:solidFill>
              <a:schemeClr val="tx1"/>
            </a:solidFill>
            <a:latin typeface="+mn-lt"/>
            <a:ea typeface="+mj-ea"/>
            <a:cs typeface="ＭＳ Ｐゴシック"/>
          </a:endParaRPr>
        </a:p>
        <a:p>
          <a:pPr rtl="0">
            <a:lnSpc>
              <a:spcPct val="100000"/>
            </a:lnSpc>
          </a:pPr>
          <a:r>
            <a:rPr lang="en-CA" sz="1400">
              <a:solidFill>
                <a:schemeClr val="tx1"/>
              </a:solidFill>
              <a:latin typeface="+mn-lt"/>
              <a:ea typeface="+mj-ea"/>
              <a:cs typeface="ＭＳ Ｐゴシック"/>
            </a:rPr>
            <a:t>Les organismes communautaires ont les mêmes attentes élevées à l’égard de leur personnel que des professionnels.</a:t>
          </a:r>
          <a:r>
            <a:rPr lang="en-CA" sz="1600">
              <a:solidFill>
                <a:schemeClr val="tx1"/>
              </a:solidFill>
              <a:latin typeface="+mn-lt"/>
              <a:ea typeface="+mj-ea"/>
              <a:cs typeface="ＭＳ Ｐゴシック"/>
            </a:rPr>
            <a:t>  </a:t>
          </a:r>
          <a:endParaRPr lang="en-CA" sz="1600" dirty="0">
            <a:solidFill>
              <a:schemeClr val="tx1"/>
            </a:solidFill>
          </a:endParaRPr>
        </a:p>
      </dgm:t>
    </dgm:pt>
    <dgm:pt modelId="{5F776CB3-EAB0-4DF9-9F05-802A80493D07}" type="parTrans" cxnId="{77F9C388-5FE3-4373-8568-ACBC2E29B137}">
      <dgm:prSet/>
      <dgm:spPr/>
      <dgm:t>
        <a:bodyPr/>
        <a:lstStyle/>
        <a:p>
          <a:endParaRPr lang="en-CA"/>
        </a:p>
      </dgm:t>
    </dgm:pt>
    <dgm:pt modelId="{ED4562BF-BB39-4DB1-A14E-CE3AB6D90D6B}" type="sibTrans" cxnId="{77F9C388-5FE3-4373-8568-ACBC2E29B137}">
      <dgm:prSet/>
      <dgm:spPr/>
      <dgm:t>
        <a:bodyPr/>
        <a:lstStyle/>
        <a:p>
          <a:endParaRPr lang="en-CA"/>
        </a:p>
      </dgm:t>
    </dgm:pt>
    <dgm:pt modelId="{4031BDA3-42C8-4DF3-BD49-2F6A478E1886}">
      <dgm:prSet custT="1"/>
      <dgm:spPr>
        <a:solidFill>
          <a:schemeClr val="accent1">
            <a:lumMod val="60000"/>
            <a:lumOff val="40000"/>
          </a:schemeClr>
        </a:solidFill>
        <a:ln>
          <a:solidFill>
            <a:schemeClr val="tx1"/>
          </a:solidFill>
        </a:ln>
      </dgm:spPr>
      <dgm:t>
        <a:bodyPr/>
        <a:lstStyle/>
        <a:p>
          <a:pPr>
            <a:lnSpc>
              <a:spcPct val="150000"/>
            </a:lnSpc>
          </a:pPr>
          <a:endParaRPr lang="en-CA" sz="1600" dirty="0">
            <a:solidFill>
              <a:schemeClr val="tx1"/>
            </a:solidFill>
            <a:cs typeface="Arial" pitchFamily="34" charset="0"/>
          </a:endParaRPr>
        </a:p>
        <a:p>
          <a:pPr>
            <a:lnSpc>
              <a:spcPct val="150000"/>
            </a:lnSpc>
          </a:pPr>
          <a:endParaRPr lang="en-CA" sz="1600" dirty="0">
            <a:solidFill>
              <a:schemeClr val="tx1"/>
            </a:solidFill>
            <a:cs typeface="Arial" pitchFamily="34" charset="0"/>
          </a:endParaRPr>
        </a:p>
        <a:p>
          <a:pPr>
            <a:lnSpc>
              <a:spcPct val="100000"/>
            </a:lnSpc>
          </a:pPr>
          <a:endParaRPr lang="en-CA" sz="1600" dirty="0">
            <a:solidFill>
              <a:schemeClr val="tx1"/>
            </a:solidFill>
            <a:cs typeface="Arial" pitchFamily="34" charset="0"/>
          </a:endParaRPr>
        </a:p>
        <a:p>
          <a:pPr>
            <a:lnSpc>
              <a:spcPct val="100000"/>
            </a:lnSpc>
          </a:pPr>
          <a:endParaRPr lang="en-CA" sz="1600" dirty="0">
            <a:solidFill>
              <a:schemeClr val="tx1"/>
            </a:solidFill>
            <a:cs typeface="Arial" pitchFamily="34" charset="0"/>
          </a:endParaRPr>
        </a:p>
        <a:p>
          <a:pPr>
            <a:lnSpc>
              <a:spcPct val="100000"/>
            </a:lnSpc>
          </a:pPr>
          <a:r>
            <a:rPr lang="en-CA" sz="1400" b="1">
              <a:solidFill>
                <a:schemeClr val="tx1"/>
              </a:solidFill>
              <a:cs typeface="Arial" pitchFamily="34" charset="0"/>
            </a:rPr>
            <a:t>Autosoins :</a:t>
          </a:r>
          <a:endParaRPr lang="en-CA" sz="1400" b="1" dirty="0">
            <a:solidFill>
              <a:schemeClr val="tx1"/>
            </a:solidFill>
            <a:cs typeface="Arial" pitchFamily="34" charset="0"/>
          </a:endParaRPr>
        </a:p>
        <a:p>
          <a:pPr>
            <a:lnSpc>
              <a:spcPct val="100000"/>
            </a:lnSpc>
          </a:pPr>
          <a:r>
            <a:rPr lang="en-CA" sz="1400">
              <a:solidFill>
                <a:schemeClr val="tx1"/>
              </a:solidFill>
              <a:cs typeface="Arial" pitchFamily="34" charset="0"/>
            </a:rPr>
            <a:t>- Besoin d’expériences de pleine conscience</a:t>
          </a:r>
          <a:endParaRPr lang="en-CA" sz="1400" dirty="0">
            <a:solidFill>
              <a:schemeClr val="tx1"/>
            </a:solidFill>
            <a:cs typeface="Arial" pitchFamily="34" charset="0"/>
          </a:endParaRPr>
        </a:p>
        <a:p>
          <a:pPr>
            <a:lnSpc>
              <a:spcPct val="100000"/>
            </a:lnSpc>
          </a:pPr>
          <a:r>
            <a:rPr lang="en-CA" sz="1400">
              <a:solidFill>
                <a:schemeClr val="tx1"/>
              </a:solidFill>
              <a:cs typeface="Arial" pitchFamily="34" charset="0"/>
            </a:rPr>
            <a:t>- Sacrifices excessifs</a:t>
          </a:r>
          <a:endParaRPr lang="en-CA" sz="1400" dirty="0">
            <a:solidFill>
              <a:schemeClr val="tx1"/>
            </a:solidFill>
            <a:cs typeface="Arial" pitchFamily="34" charset="0"/>
          </a:endParaRPr>
        </a:p>
        <a:p>
          <a:pPr>
            <a:lnSpc>
              <a:spcPct val="100000"/>
            </a:lnSpc>
          </a:pPr>
          <a:r>
            <a:rPr lang="en-CA" sz="1400">
              <a:solidFill>
                <a:schemeClr val="tx1"/>
              </a:solidFill>
              <a:cs typeface="Arial" pitchFamily="34" charset="0"/>
            </a:rPr>
            <a:t>- Maintien d’une perspective réaliste de ses propres capacités</a:t>
          </a:r>
          <a:endParaRPr lang="en-CA" sz="1400" dirty="0">
            <a:solidFill>
              <a:schemeClr val="tx1"/>
            </a:solidFill>
            <a:cs typeface="Arial" pitchFamily="34" charset="0"/>
          </a:endParaRPr>
        </a:p>
        <a:p>
          <a:pPr>
            <a:lnSpc>
              <a:spcPct val="100000"/>
            </a:lnSpc>
          </a:pPr>
          <a:endParaRPr lang="en-CA" sz="1600" dirty="0">
            <a:solidFill>
              <a:schemeClr val="tx1"/>
            </a:solidFill>
            <a:cs typeface="Arial" pitchFamily="34" charset="0"/>
          </a:endParaRPr>
        </a:p>
        <a:p>
          <a:pPr>
            <a:lnSpc>
              <a:spcPct val="100000"/>
            </a:lnSpc>
          </a:pPr>
          <a:endParaRPr lang="en-CA" sz="1600" dirty="0">
            <a:solidFill>
              <a:schemeClr val="tx1"/>
            </a:solidFill>
          </a:endParaRPr>
        </a:p>
      </dgm:t>
    </dgm:pt>
    <dgm:pt modelId="{53443DAD-2654-4806-9F36-9223AC04BC20}" type="parTrans" cxnId="{2D1D1EE3-C03F-4926-8A80-16C674DDC155}">
      <dgm:prSet/>
      <dgm:spPr/>
      <dgm:t>
        <a:bodyPr/>
        <a:lstStyle/>
        <a:p>
          <a:endParaRPr lang="en-CA"/>
        </a:p>
      </dgm:t>
    </dgm:pt>
    <dgm:pt modelId="{B84948B5-49DF-473B-A2E3-0A43DF138F7A}" type="sibTrans" cxnId="{2D1D1EE3-C03F-4926-8A80-16C674DDC155}">
      <dgm:prSet/>
      <dgm:spPr/>
      <dgm:t>
        <a:bodyPr/>
        <a:lstStyle/>
        <a:p>
          <a:endParaRPr lang="en-CA"/>
        </a:p>
      </dgm:t>
    </dgm:pt>
    <dgm:pt modelId="{908BC75C-4494-47DF-AA40-A7A2047331ED}">
      <dgm:prSet phldrT="[Text]" custT="1"/>
      <dgm:spPr>
        <a:solidFill>
          <a:schemeClr val="accent1">
            <a:lumMod val="60000"/>
            <a:lumOff val="40000"/>
          </a:schemeClr>
        </a:solidFill>
        <a:ln>
          <a:solidFill>
            <a:schemeClr val="tx1"/>
          </a:solidFill>
        </a:ln>
      </dgm:spPr>
      <dgm:t>
        <a:bodyPr/>
        <a:lstStyle/>
        <a:p>
          <a:pPr>
            <a:lnSpc>
              <a:spcPct val="150000"/>
            </a:lnSpc>
          </a:pPr>
          <a:endParaRPr lang="en-CA" sz="1400" b="0" dirty="0">
            <a:solidFill>
              <a:schemeClr val="tx1"/>
            </a:solidFill>
            <a:cs typeface="Arial" pitchFamily="34" charset="0"/>
          </a:endParaRPr>
        </a:p>
        <a:p>
          <a:pPr>
            <a:lnSpc>
              <a:spcPct val="100000"/>
            </a:lnSpc>
          </a:pPr>
          <a:r>
            <a:rPr lang="en-CA" sz="1400" b="1">
              <a:solidFill>
                <a:schemeClr val="tx1"/>
              </a:solidFill>
              <a:cs typeface="Arial" pitchFamily="34" charset="0"/>
            </a:rPr>
            <a:t>Champ de pratique : </a:t>
          </a:r>
          <a:endParaRPr lang="en-CA" sz="1400" b="1" dirty="0">
            <a:solidFill>
              <a:schemeClr val="tx1"/>
            </a:solidFill>
            <a:cs typeface="Arial" pitchFamily="34" charset="0"/>
          </a:endParaRPr>
        </a:p>
        <a:p>
          <a:pPr>
            <a:lnSpc>
              <a:spcPct val="100000"/>
            </a:lnSpc>
          </a:pPr>
          <a:r>
            <a:rPr lang="en-CA" sz="1400" b="0">
              <a:solidFill>
                <a:schemeClr val="tx1"/>
              </a:solidFill>
              <a:cs typeface="Arial" pitchFamily="34" charset="0"/>
            </a:rPr>
            <a:t>Certains professionnels et clients s’attendent à ce que les pairs jouent le rôle de travailleurs sociaux ou de travailleurs de soutien à domicile.</a:t>
          </a:r>
          <a:endParaRPr lang="en-CA" sz="1400" b="0" u="sng" dirty="0">
            <a:solidFill>
              <a:schemeClr val="tx1"/>
            </a:solidFill>
          </a:endParaRPr>
        </a:p>
      </dgm:t>
    </dgm:pt>
    <dgm:pt modelId="{32FD6E49-34EA-4500-BEBA-4B9BB5AC7E42}" type="sibTrans" cxnId="{18E10D0D-2B4D-48F8-891A-022A566B979C}">
      <dgm:prSet/>
      <dgm:spPr/>
      <dgm:t>
        <a:bodyPr/>
        <a:lstStyle/>
        <a:p>
          <a:endParaRPr lang="en-CA"/>
        </a:p>
      </dgm:t>
    </dgm:pt>
    <dgm:pt modelId="{6B944B40-5B86-4766-86FA-9EB7EBF870BB}" type="parTrans" cxnId="{18E10D0D-2B4D-48F8-891A-022A566B979C}">
      <dgm:prSet/>
      <dgm:spPr/>
      <dgm:t>
        <a:bodyPr/>
        <a:lstStyle/>
        <a:p>
          <a:endParaRPr lang="en-CA"/>
        </a:p>
      </dgm:t>
    </dgm:pt>
    <dgm:pt modelId="{AE122CCA-18EF-4990-9B18-3B6B3E7652D1}" type="pres">
      <dgm:prSet presAssocID="{C90D8A94-A4A6-4F1C-BFA3-30D17E3F462E}" presName="Name0" presStyleCnt="0">
        <dgm:presLayoutVars>
          <dgm:dir/>
          <dgm:resizeHandles val="exact"/>
        </dgm:presLayoutVars>
      </dgm:prSet>
      <dgm:spPr/>
    </dgm:pt>
    <dgm:pt modelId="{752BB75B-4A92-4D57-AE03-2228BE058D4E}" type="pres">
      <dgm:prSet presAssocID="{C90D8A94-A4A6-4F1C-BFA3-30D17E3F462E}" presName="fgShape" presStyleLbl="fgShp" presStyleIdx="0" presStyleCnt="1" custScaleX="11515" custScaleY="60192" custLinFactNeighborX="-43606" custLinFactNeighborY="24583"/>
      <dgm:spPr>
        <a:prstGeom prst="rect">
          <a:avLst/>
        </a:prstGeom>
        <a:noFill/>
        <a:ln>
          <a:noFill/>
        </a:ln>
      </dgm:spPr>
    </dgm:pt>
    <dgm:pt modelId="{880D1B00-0245-4156-910D-033352ADD8CE}" type="pres">
      <dgm:prSet presAssocID="{C90D8A94-A4A6-4F1C-BFA3-30D17E3F462E}" presName="linComp" presStyleCnt="0"/>
      <dgm:spPr/>
    </dgm:pt>
    <dgm:pt modelId="{DBA9946A-E660-43B8-A59B-3BBF62D82500}" type="pres">
      <dgm:prSet presAssocID="{94106A1C-42DC-4EDF-99F8-02AD92AFD29E}" presName="compNode" presStyleCnt="0"/>
      <dgm:spPr/>
    </dgm:pt>
    <dgm:pt modelId="{46B40CD9-E93E-4291-AB81-CEEB8FD4BB40}" type="pres">
      <dgm:prSet presAssocID="{94106A1C-42DC-4EDF-99F8-02AD92AFD29E}" presName="bkgdShape" presStyleLbl="node1" presStyleIdx="0" presStyleCnt="5" custLinFactX="108145" custLinFactNeighborX="200000"/>
      <dgm:spPr/>
    </dgm:pt>
    <dgm:pt modelId="{F4FFE32F-0EE2-4ECF-818D-415586EEFA47}" type="pres">
      <dgm:prSet presAssocID="{94106A1C-42DC-4EDF-99F8-02AD92AFD29E}" presName="nodeTx" presStyleLbl="node1" presStyleIdx="0" presStyleCnt="5">
        <dgm:presLayoutVars>
          <dgm:bulletEnabled val="1"/>
        </dgm:presLayoutVars>
      </dgm:prSet>
      <dgm:spPr/>
    </dgm:pt>
    <dgm:pt modelId="{8C226A1F-B37A-4BD7-9F87-FA5AA26B8124}" type="pres">
      <dgm:prSet presAssocID="{94106A1C-42DC-4EDF-99F8-02AD92AFD29E}" presName="invisiNode" presStyleLbl="node1" presStyleIdx="0" presStyleCnt="5"/>
      <dgm:spPr/>
    </dgm:pt>
    <dgm:pt modelId="{6B059F30-4D56-4976-9E3F-931580039FC9}" type="pres">
      <dgm:prSet presAssocID="{94106A1C-42DC-4EDF-99F8-02AD92AFD29E}" presName="imagNode" presStyleLbl="fgImgPlace1" presStyleIdx="0" presStyleCnt="5" custLinFactX="127667" custLinFactNeighborX="200000" custLinFactNeighborY="1746"/>
      <dgm:spPr>
        <a:blipFill rotWithShape="0">
          <a:blip xmlns:r="http://schemas.openxmlformats.org/officeDocument/2006/relationships" r:embed="rId1"/>
          <a:stretch>
            <a:fillRect/>
          </a:stretch>
        </a:blipFill>
      </dgm:spPr>
    </dgm:pt>
    <dgm:pt modelId="{7BA46E7F-97E4-4FB2-8D12-F7BEDE7E8D61}" type="pres">
      <dgm:prSet presAssocID="{73E2BA6A-7846-430E-B963-41F6A384A9AD}" presName="sibTrans" presStyleLbl="sibTrans2D1" presStyleIdx="0" presStyleCnt="0"/>
      <dgm:spPr/>
    </dgm:pt>
    <dgm:pt modelId="{1329E9E6-2951-489A-A88D-9D5CE13F957B}" type="pres">
      <dgm:prSet presAssocID="{43E942D5-0EFB-48E7-B584-4F89BC4E610F}" presName="compNode" presStyleCnt="0"/>
      <dgm:spPr/>
    </dgm:pt>
    <dgm:pt modelId="{EC20C76B-BC73-4F01-8009-413A505179DE}" type="pres">
      <dgm:prSet presAssocID="{43E942D5-0EFB-48E7-B584-4F89BC4E610F}" presName="bkgdShape" presStyleLbl="node1" presStyleIdx="1" presStyleCnt="5" custLinFactNeighborX="-182"/>
      <dgm:spPr/>
    </dgm:pt>
    <dgm:pt modelId="{7E1E0AF6-C8C3-438F-A22B-DA0024865AD8}" type="pres">
      <dgm:prSet presAssocID="{43E942D5-0EFB-48E7-B584-4F89BC4E610F}" presName="nodeTx" presStyleLbl="node1" presStyleIdx="1" presStyleCnt="5">
        <dgm:presLayoutVars>
          <dgm:bulletEnabled val="1"/>
        </dgm:presLayoutVars>
      </dgm:prSet>
      <dgm:spPr/>
    </dgm:pt>
    <dgm:pt modelId="{8C5998EE-D0DB-49BF-8E0F-46A2D10134EE}" type="pres">
      <dgm:prSet presAssocID="{43E942D5-0EFB-48E7-B584-4F89BC4E610F}" presName="invisiNode" presStyleLbl="node1" presStyleIdx="1" presStyleCnt="5"/>
      <dgm:spPr/>
    </dgm:pt>
    <dgm:pt modelId="{7A9CE4CB-9A14-4F80-BDB2-78B7A9CD70C4}" type="pres">
      <dgm:prSet presAssocID="{43E942D5-0EFB-48E7-B584-4F89BC4E610F}" presName="imagNode" presStyleLbl="fgImgPlace1" presStyleIdx="1" presStyleCnt="5" custLinFactNeighborX="-66" custLinFactNeighborY="4416"/>
      <dgm:spPr>
        <a:blipFill rotWithShape="0">
          <a:blip xmlns:r="http://schemas.openxmlformats.org/officeDocument/2006/relationships" r:embed="rId2"/>
          <a:stretch>
            <a:fillRect/>
          </a:stretch>
        </a:blipFill>
      </dgm:spPr>
    </dgm:pt>
    <dgm:pt modelId="{787A80F1-EEDF-427F-AB7B-DF83D499BF7F}" type="pres">
      <dgm:prSet presAssocID="{ED4562BF-BB39-4DB1-A14E-CE3AB6D90D6B}" presName="sibTrans" presStyleLbl="sibTrans2D1" presStyleIdx="0" presStyleCnt="0"/>
      <dgm:spPr/>
    </dgm:pt>
    <dgm:pt modelId="{34E21B05-3F96-4BE2-9CF1-2BEB02B1CC9A}" type="pres">
      <dgm:prSet presAssocID="{F5D7960F-D382-450E-ABDD-DAA6C3EE3FE2}" presName="compNode" presStyleCnt="0"/>
      <dgm:spPr/>
    </dgm:pt>
    <dgm:pt modelId="{C64BC6A6-4CB9-4673-A455-F8B9ED5B7476}" type="pres">
      <dgm:prSet presAssocID="{F5D7960F-D382-450E-ABDD-DAA6C3EE3FE2}" presName="bkgdShape" presStyleLbl="node1" presStyleIdx="2" presStyleCnt="5" custLinFactNeighborX="-932"/>
      <dgm:spPr/>
    </dgm:pt>
    <dgm:pt modelId="{5BBC3DED-0C29-4D56-92EE-CCD5CA2B3A00}" type="pres">
      <dgm:prSet presAssocID="{F5D7960F-D382-450E-ABDD-DAA6C3EE3FE2}" presName="nodeTx" presStyleLbl="node1" presStyleIdx="2" presStyleCnt="5">
        <dgm:presLayoutVars>
          <dgm:bulletEnabled val="1"/>
        </dgm:presLayoutVars>
      </dgm:prSet>
      <dgm:spPr/>
    </dgm:pt>
    <dgm:pt modelId="{128DF59C-C605-48C1-BBC8-FE11232F1464}" type="pres">
      <dgm:prSet presAssocID="{F5D7960F-D382-450E-ABDD-DAA6C3EE3FE2}" presName="invisiNode" presStyleLbl="node1" presStyleIdx="2" presStyleCnt="5"/>
      <dgm:spPr/>
    </dgm:pt>
    <dgm:pt modelId="{044C07D9-79DC-4F00-B897-2BE737C03A30}" type="pres">
      <dgm:prSet presAssocID="{F5D7960F-D382-450E-ABDD-DAA6C3EE3FE2}" presName="imagNode" presStyleLbl="fgImgPlace1" presStyleIdx="2" presStyleCnt="5" custLinFactNeighborX="-780" custLinFactNeighborY="1805"/>
      <dgm:spPr>
        <a:blipFill rotWithShape="0">
          <a:blip xmlns:r="http://schemas.openxmlformats.org/officeDocument/2006/relationships" r:embed="rId3"/>
          <a:stretch>
            <a:fillRect/>
          </a:stretch>
        </a:blipFill>
      </dgm:spPr>
    </dgm:pt>
    <dgm:pt modelId="{A423D6CD-189A-499C-A8D2-75359C9C24D6}" type="pres">
      <dgm:prSet presAssocID="{142786DA-FE74-4E32-AA89-586BA288234E}" presName="sibTrans" presStyleLbl="sibTrans2D1" presStyleIdx="0" presStyleCnt="0"/>
      <dgm:spPr/>
    </dgm:pt>
    <dgm:pt modelId="{EB34F7FB-5EC2-4724-94C9-1BF9C92E7824}" type="pres">
      <dgm:prSet presAssocID="{908BC75C-4494-47DF-AA40-A7A2047331ED}" presName="compNode" presStyleCnt="0"/>
      <dgm:spPr/>
    </dgm:pt>
    <dgm:pt modelId="{4775FA48-236A-42D1-9C72-289D564A96C7}" type="pres">
      <dgm:prSet presAssocID="{908BC75C-4494-47DF-AA40-A7A2047331ED}" presName="bkgdShape" presStyleLbl="node1" presStyleIdx="3" presStyleCnt="5" custLinFactX="2002" custLinFactNeighborX="100000" custLinFactNeighborY="490"/>
      <dgm:spPr/>
    </dgm:pt>
    <dgm:pt modelId="{3D380E9D-8464-4982-8908-F8FCC981DD60}" type="pres">
      <dgm:prSet presAssocID="{908BC75C-4494-47DF-AA40-A7A2047331ED}" presName="nodeTx" presStyleLbl="node1" presStyleIdx="3" presStyleCnt="5">
        <dgm:presLayoutVars>
          <dgm:bulletEnabled val="1"/>
        </dgm:presLayoutVars>
      </dgm:prSet>
      <dgm:spPr/>
    </dgm:pt>
    <dgm:pt modelId="{F12417C7-D3D7-48AF-8D4F-EF96EF0FBDA2}" type="pres">
      <dgm:prSet presAssocID="{908BC75C-4494-47DF-AA40-A7A2047331ED}" presName="invisiNode" presStyleLbl="node1" presStyleIdx="3" presStyleCnt="5"/>
      <dgm:spPr/>
    </dgm:pt>
    <dgm:pt modelId="{C0EC96E2-04A8-42CD-A5CB-B9A00161C2B2}" type="pres">
      <dgm:prSet presAssocID="{908BC75C-4494-47DF-AA40-A7A2047331ED}" presName="imagNode" presStyleLbl="fgImgPlace1" presStyleIdx="3" presStyleCnt="5" custLinFactX="8512" custLinFactNeighborX="100000" custLinFactNeighborY="1609"/>
      <dgm:spPr>
        <a:blipFill rotWithShape="0">
          <a:blip xmlns:r="http://schemas.openxmlformats.org/officeDocument/2006/relationships" r:embed="rId4"/>
          <a:stretch>
            <a:fillRect/>
          </a:stretch>
        </a:blipFill>
      </dgm:spPr>
    </dgm:pt>
    <dgm:pt modelId="{4F221448-3297-4B4C-AB67-06115D2C744A}" type="pres">
      <dgm:prSet presAssocID="{32FD6E49-34EA-4500-BEBA-4B9BB5AC7E42}" presName="sibTrans" presStyleLbl="sibTrans2D1" presStyleIdx="0" presStyleCnt="0"/>
      <dgm:spPr/>
    </dgm:pt>
    <dgm:pt modelId="{CFE268DD-92AF-4BE7-A58F-A716FEFEFCE1}" type="pres">
      <dgm:prSet presAssocID="{4031BDA3-42C8-4DF3-BD49-2F6A478E1886}" presName="compNode" presStyleCnt="0"/>
      <dgm:spPr/>
    </dgm:pt>
    <dgm:pt modelId="{7CA055DA-284B-46AB-B63A-65F9207BA92E}" type="pres">
      <dgm:prSet presAssocID="{4031BDA3-42C8-4DF3-BD49-2F6A478E1886}" presName="bkgdShape" presStyleLbl="node1" presStyleIdx="4" presStyleCnt="5" custLinFactX="-200000" custLinFactNeighborX="-211432" custLinFactNeighborY="490"/>
      <dgm:spPr/>
    </dgm:pt>
    <dgm:pt modelId="{178AD8DC-667D-4ECE-9DF2-1E3752BF2CBA}" type="pres">
      <dgm:prSet presAssocID="{4031BDA3-42C8-4DF3-BD49-2F6A478E1886}" presName="nodeTx" presStyleLbl="node1" presStyleIdx="4" presStyleCnt="5">
        <dgm:presLayoutVars>
          <dgm:bulletEnabled val="1"/>
        </dgm:presLayoutVars>
      </dgm:prSet>
      <dgm:spPr/>
    </dgm:pt>
    <dgm:pt modelId="{9CC32A1F-F6CF-4434-9E59-C9DEFBD838DB}" type="pres">
      <dgm:prSet presAssocID="{4031BDA3-42C8-4DF3-BD49-2F6A478E1886}" presName="invisiNode" presStyleLbl="node1" presStyleIdx="4" presStyleCnt="5"/>
      <dgm:spPr/>
    </dgm:pt>
    <dgm:pt modelId="{06A38DAE-4962-43EF-A98F-1F963D52D8E9}" type="pres">
      <dgm:prSet presAssocID="{4031BDA3-42C8-4DF3-BD49-2F6A478E1886}" presName="imagNode" presStyleLbl="fgImgPlace1" presStyleIdx="4" presStyleCnt="5" custLinFactX="-200000" custLinFactNeighborX="-237802" custLinFactNeighborY="2345"/>
      <dgm:spPr>
        <a:blipFill rotWithShape="0">
          <a:blip xmlns:r="http://schemas.openxmlformats.org/officeDocument/2006/relationships" r:embed="rId5"/>
          <a:stretch>
            <a:fillRect/>
          </a:stretch>
        </a:blipFill>
      </dgm:spPr>
    </dgm:pt>
  </dgm:ptLst>
  <dgm:cxnLst>
    <dgm:cxn modelId="{27DC0208-DF72-4277-899E-70F3AE05B11F}" type="presOf" srcId="{43E942D5-0EFB-48E7-B584-4F89BC4E610F}" destId="{EC20C76B-BC73-4F01-8009-413A505179DE}" srcOrd="0" destOrd="0" presId="urn:microsoft.com/office/officeart/2005/8/layout/hList7#2"/>
    <dgm:cxn modelId="{18E10D0D-2B4D-48F8-891A-022A566B979C}" srcId="{C90D8A94-A4A6-4F1C-BFA3-30D17E3F462E}" destId="{908BC75C-4494-47DF-AA40-A7A2047331ED}" srcOrd="3" destOrd="0" parTransId="{6B944B40-5B86-4766-86FA-9EB7EBF870BB}" sibTransId="{32FD6E49-34EA-4500-BEBA-4B9BB5AC7E42}"/>
    <dgm:cxn modelId="{E6731711-06F0-4064-8A38-16F17279FE0A}" type="presOf" srcId="{C90D8A94-A4A6-4F1C-BFA3-30D17E3F462E}" destId="{AE122CCA-18EF-4990-9B18-3B6B3E7652D1}" srcOrd="0" destOrd="0" presId="urn:microsoft.com/office/officeart/2005/8/layout/hList7#2"/>
    <dgm:cxn modelId="{06C2CF26-6FE4-4AAB-ABC0-ED31380F4CCE}" type="presOf" srcId="{ED4562BF-BB39-4DB1-A14E-CE3AB6D90D6B}" destId="{787A80F1-EEDF-427F-AB7B-DF83D499BF7F}" srcOrd="0" destOrd="0" presId="urn:microsoft.com/office/officeart/2005/8/layout/hList7#2"/>
    <dgm:cxn modelId="{BF716C31-2085-40BD-B64B-1BF9DAF5EEBB}" type="presOf" srcId="{F5D7960F-D382-450E-ABDD-DAA6C3EE3FE2}" destId="{C64BC6A6-4CB9-4673-A455-F8B9ED5B7476}" srcOrd="0" destOrd="0" presId="urn:microsoft.com/office/officeart/2005/8/layout/hList7#2"/>
    <dgm:cxn modelId="{F6FF0F4D-1282-4880-B3E8-97FCD0D64953}" srcId="{C90D8A94-A4A6-4F1C-BFA3-30D17E3F462E}" destId="{F5D7960F-D382-450E-ABDD-DAA6C3EE3FE2}" srcOrd="2" destOrd="0" parTransId="{74C29E3D-F99B-4178-82EE-B0C614EA8489}" sibTransId="{142786DA-FE74-4E32-AA89-586BA288234E}"/>
    <dgm:cxn modelId="{C2017A6D-9462-4767-9839-29AFF320DF0A}" type="presOf" srcId="{43E942D5-0EFB-48E7-B584-4F89BC4E610F}" destId="{7E1E0AF6-C8C3-438F-A22B-DA0024865AD8}" srcOrd="1" destOrd="0" presId="urn:microsoft.com/office/officeart/2005/8/layout/hList7#2"/>
    <dgm:cxn modelId="{A9F23A4E-723B-4E1D-B468-D2C9D445A575}" type="presOf" srcId="{94106A1C-42DC-4EDF-99F8-02AD92AFD29E}" destId="{F4FFE32F-0EE2-4ECF-818D-415586EEFA47}" srcOrd="1" destOrd="0" presId="urn:microsoft.com/office/officeart/2005/8/layout/hList7#2"/>
    <dgm:cxn modelId="{A9847655-A3EB-460F-857F-5BB3D1D910E3}" type="presOf" srcId="{94106A1C-42DC-4EDF-99F8-02AD92AFD29E}" destId="{46B40CD9-E93E-4291-AB81-CEEB8FD4BB40}" srcOrd="0" destOrd="0" presId="urn:microsoft.com/office/officeart/2005/8/layout/hList7#2"/>
    <dgm:cxn modelId="{FC3FCC55-D31D-4BE1-9C0A-4EB0E055A6BD}" type="presOf" srcId="{F5D7960F-D382-450E-ABDD-DAA6C3EE3FE2}" destId="{5BBC3DED-0C29-4D56-92EE-CCD5CA2B3A00}" srcOrd="1" destOrd="0" presId="urn:microsoft.com/office/officeart/2005/8/layout/hList7#2"/>
    <dgm:cxn modelId="{77F9C388-5FE3-4373-8568-ACBC2E29B137}" srcId="{C90D8A94-A4A6-4F1C-BFA3-30D17E3F462E}" destId="{43E942D5-0EFB-48E7-B584-4F89BC4E610F}" srcOrd="1" destOrd="0" parTransId="{5F776CB3-EAB0-4DF9-9F05-802A80493D07}" sibTransId="{ED4562BF-BB39-4DB1-A14E-CE3AB6D90D6B}"/>
    <dgm:cxn modelId="{77216189-66DB-4FF8-9250-50E20396B063}" type="presOf" srcId="{73E2BA6A-7846-430E-B963-41F6A384A9AD}" destId="{7BA46E7F-97E4-4FB2-8D12-F7BEDE7E8D61}" srcOrd="0" destOrd="0" presId="urn:microsoft.com/office/officeart/2005/8/layout/hList7#2"/>
    <dgm:cxn modelId="{86F3428F-AA03-4EFB-9255-368BA79E8B36}" srcId="{C90D8A94-A4A6-4F1C-BFA3-30D17E3F462E}" destId="{94106A1C-42DC-4EDF-99F8-02AD92AFD29E}" srcOrd="0" destOrd="0" parTransId="{6232FEAF-4BF7-47C8-9300-EA687D75D6E3}" sibTransId="{73E2BA6A-7846-430E-B963-41F6A384A9AD}"/>
    <dgm:cxn modelId="{C9E89DB7-4C2C-4B47-AE30-101D94C48BFA}" type="presOf" srcId="{4031BDA3-42C8-4DF3-BD49-2F6A478E1886}" destId="{7CA055DA-284B-46AB-B63A-65F9207BA92E}" srcOrd="0" destOrd="0" presId="urn:microsoft.com/office/officeart/2005/8/layout/hList7#2"/>
    <dgm:cxn modelId="{DEF946BB-902A-472A-899B-C474E14BDC4C}" type="presOf" srcId="{908BC75C-4494-47DF-AA40-A7A2047331ED}" destId="{4775FA48-236A-42D1-9C72-289D564A96C7}" srcOrd="0" destOrd="0" presId="urn:microsoft.com/office/officeart/2005/8/layout/hList7#2"/>
    <dgm:cxn modelId="{72EBF9C4-183A-447F-A9F4-E1B19B818B5D}" type="presOf" srcId="{32FD6E49-34EA-4500-BEBA-4B9BB5AC7E42}" destId="{4F221448-3297-4B4C-AB67-06115D2C744A}" srcOrd="0" destOrd="0" presId="urn:microsoft.com/office/officeart/2005/8/layout/hList7#2"/>
    <dgm:cxn modelId="{434BD9D2-B0E4-4717-9DFD-BFF728FEC972}" type="presOf" srcId="{908BC75C-4494-47DF-AA40-A7A2047331ED}" destId="{3D380E9D-8464-4982-8908-F8FCC981DD60}" srcOrd="1" destOrd="0" presId="urn:microsoft.com/office/officeart/2005/8/layout/hList7#2"/>
    <dgm:cxn modelId="{CF8C8EDF-DE19-43AC-B249-C7B82D54D7D1}" type="presOf" srcId="{4031BDA3-42C8-4DF3-BD49-2F6A478E1886}" destId="{178AD8DC-667D-4ECE-9DF2-1E3752BF2CBA}" srcOrd="1" destOrd="0" presId="urn:microsoft.com/office/officeart/2005/8/layout/hList7#2"/>
    <dgm:cxn modelId="{2D1D1EE3-C03F-4926-8A80-16C674DDC155}" srcId="{C90D8A94-A4A6-4F1C-BFA3-30D17E3F462E}" destId="{4031BDA3-42C8-4DF3-BD49-2F6A478E1886}" srcOrd="4" destOrd="0" parTransId="{53443DAD-2654-4806-9F36-9223AC04BC20}" sibTransId="{B84948B5-49DF-473B-A2E3-0A43DF138F7A}"/>
    <dgm:cxn modelId="{C996EEE4-A6DF-474C-9192-2969EFBB2B64}" type="presOf" srcId="{142786DA-FE74-4E32-AA89-586BA288234E}" destId="{A423D6CD-189A-499C-A8D2-75359C9C24D6}" srcOrd="0" destOrd="0" presId="urn:microsoft.com/office/officeart/2005/8/layout/hList7#2"/>
    <dgm:cxn modelId="{4ACBDCA0-58C3-48B6-A77F-FBD754005DE6}" type="presParOf" srcId="{AE122CCA-18EF-4990-9B18-3B6B3E7652D1}" destId="{752BB75B-4A92-4D57-AE03-2228BE058D4E}" srcOrd="0" destOrd="0" presId="urn:microsoft.com/office/officeart/2005/8/layout/hList7#2"/>
    <dgm:cxn modelId="{9614B687-5B6B-4917-B8E0-97B551E59BF2}" type="presParOf" srcId="{AE122CCA-18EF-4990-9B18-3B6B3E7652D1}" destId="{880D1B00-0245-4156-910D-033352ADD8CE}" srcOrd="1" destOrd="0" presId="urn:microsoft.com/office/officeart/2005/8/layout/hList7#2"/>
    <dgm:cxn modelId="{F854633E-0A23-45DB-AB73-A9A9DE206502}" type="presParOf" srcId="{880D1B00-0245-4156-910D-033352ADD8CE}" destId="{DBA9946A-E660-43B8-A59B-3BBF62D82500}" srcOrd="0" destOrd="0" presId="urn:microsoft.com/office/officeart/2005/8/layout/hList7#2"/>
    <dgm:cxn modelId="{2CF9C928-B2E0-4676-8BE1-0337DE8FA9DA}" type="presParOf" srcId="{DBA9946A-E660-43B8-A59B-3BBF62D82500}" destId="{46B40CD9-E93E-4291-AB81-CEEB8FD4BB40}" srcOrd="0" destOrd="0" presId="urn:microsoft.com/office/officeart/2005/8/layout/hList7#2"/>
    <dgm:cxn modelId="{53426791-ECB9-43E5-8015-4FD07F4EF556}" type="presParOf" srcId="{DBA9946A-E660-43B8-A59B-3BBF62D82500}" destId="{F4FFE32F-0EE2-4ECF-818D-415586EEFA47}" srcOrd="1" destOrd="0" presId="urn:microsoft.com/office/officeart/2005/8/layout/hList7#2"/>
    <dgm:cxn modelId="{36415ABA-B3CF-4B3A-9A40-7D267E06E76B}" type="presParOf" srcId="{DBA9946A-E660-43B8-A59B-3BBF62D82500}" destId="{8C226A1F-B37A-4BD7-9F87-FA5AA26B8124}" srcOrd="2" destOrd="0" presId="urn:microsoft.com/office/officeart/2005/8/layout/hList7#2"/>
    <dgm:cxn modelId="{444223D0-C8C7-4888-BFE0-BF6275151F8D}" type="presParOf" srcId="{DBA9946A-E660-43B8-A59B-3BBF62D82500}" destId="{6B059F30-4D56-4976-9E3F-931580039FC9}" srcOrd="3" destOrd="0" presId="urn:microsoft.com/office/officeart/2005/8/layout/hList7#2"/>
    <dgm:cxn modelId="{A2F9B439-2950-4925-BC5D-C0ED17F5D03D}" type="presParOf" srcId="{880D1B00-0245-4156-910D-033352ADD8CE}" destId="{7BA46E7F-97E4-4FB2-8D12-F7BEDE7E8D61}" srcOrd="1" destOrd="0" presId="urn:microsoft.com/office/officeart/2005/8/layout/hList7#2"/>
    <dgm:cxn modelId="{5AD1810E-9794-4695-B57A-0C89012EEB34}" type="presParOf" srcId="{880D1B00-0245-4156-910D-033352ADD8CE}" destId="{1329E9E6-2951-489A-A88D-9D5CE13F957B}" srcOrd="2" destOrd="0" presId="urn:microsoft.com/office/officeart/2005/8/layout/hList7#2"/>
    <dgm:cxn modelId="{F1A1A528-8637-4698-BAB0-6C4C9BC1E213}" type="presParOf" srcId="{1329E9E6-2951-489A-A88D-9D5CE13F957B}" destId="{EC20C76B-BC73-4F01-8009-413A505179DE}" srcOrd="0" destOrd="0" presId="urn:microsoft.com/office/officeart/2005/8/layout/hList7#2"/>
    <dgm:cxn modelId="{8055291C-E888-48E1-8F22-E32BA3F6C378}" type="presParOf" srcId="{1329E9E6-2951-489A-A88D-9D5CE13F957B}" destId="{7E1E0AF6-C8C3-438F-A22B-DA0024865AD8}" srcOrd="1" destOrd="0" presId="urn:microsoft.com/office/officeart/2005/8/layout/hList7#2"/>
    <dgm:cxn modelId="{EC254A1E-4EE6-4A1D-B5FD-77471A3B61F5}" type="presParOf" srcId="{1329E9E6-2951-489A-A88D-9D5CE13F957B}" destId="{8C5998EE-D0DB-49BF-8E0F-46A2D10134EE}" srcOrd="2" destOrd="0" presId="urn:microsoft.com/office/officeart/2005/8/layout/hList7#2"/>
    <dgm:cxn modelId="{9017A09C-B2AE-4B8B-8DB2-146B28E6AA2D}" type="presParOf" srcId="{1329E9E6-2951-489A-A88D-9D5CE13F957B}" destId="{7A9CE4CB-9A14-4F80-BDB2-78B7A9CD70C4}" srcOrd="3" destOrd="0" presId="urn:microsoft.com/office/officeart/2005/8/layout/hList7#2"/>
    <dgm:cxn modelId="{9BE49EB8-517C-4855-B76E-8F69D25651CF}" type="presParOf" srcId="{880D1B00-0245-4156-910D-033352ADD8CE}" destId="{787A80F1-EEDF-427F-AB7B-DF83D499BF7F}" srcOrd="3" destOrd="0" presId="urn:microsoft.com/office/officeart/2005/8/layout/hList7#2"/>
    <dgm:cxn modelId="{5F523EA5-C48A-4E01-9B69-8359BC107BEB}" type="presParOf" srcId="{880D1B00-0245-4156-910D-033352ADD8CE}" destId="{34E21B05-3F96-4BE2-9CF1-2BEB02B1CC9A}" srcOrd="4" destOrd="0" presId="urn:microsoft.com/office/officeart/2005/8/layout/hList7#2"/>
    <dgm:cxn modelId="{3AEC950C-8FB0-4104-B0C0-9E785008802E}" type="presParOf" srcId="{34E21B05-3F96-4BE2-9CF1-2BEB02B1CC9A}" destId="{C64BC6A6-4CB9-4673-A455-F8B9ED5B7476}" srcOrd="0" destOrd="0" presId="urn:microsoft.com/office/officeart/2005/8/layout/hList7#2"/>
    <dgm:cxn modelId="{1A897205-5192-48A2-980D-B6B7A046D7E6}" type="presParOf" srcId="{34E21B05-3F96-4BE2-9CF1-2BEB02B1CC9A}" destId="{5BBC3DED-0C29-4D56-92EE-CCD5CA2B3A00}" srcOrd="1" destOrd="0" presId="urn:microsoft.com/office/officeart/2005/8/layout/hList7#2"/>
    <dgm:cxn modelId="{3377D6AD-E5D9-433E-8117-492C4CF2E77F}" type="presParOf" srcId="{34E21B05-3F96-4BE2-9CF1-2BEB02B1CC9A}" destId="{128DF59C-C605-48C1-BBC8-FE11232F1464}" srcOrd="2" destOrd="0" presId="urn:microsoft.com/office/officeart/2005/8/layout/hList7#2"/>
    <dgm:cxn modelId="{AD39CFBC-976F-4685-9BE0-06FF0D0D445D}" type="presParOf" srcId="{34E21B05-3F96-4BE2-9CF1-2BEB02B1CC9A}" destId="{044C07D9-79DC-4F00-B897-2BE737C03A30}" srcOrd="3" destOrd="0" presId="urn:microsoft.com/office/officeart/2005/8/layout/hList7#2"/>
    <dgm:cxn modelId="{8DDE1DCC-870E-4471-A4E3-8BA7DA393AD1}" type="presParOf" srcId="{880D1B00-0245-4156-910D-033352ADD8CE}" destId="{A423D6CD-189A-499C-A8D2-75359C9C24D6}" srcOrd="5" destOrd="0" presId="urn:microsoft.com/office/officeart/2005/8/layout/hList7#2"/>
    <dgm:cxn modelId="{25730EEB-F7C4-4B21-ABA7-D2A6584D9F45}" type="presParOf" srcId="{880D1B00-0245-4156-910D-033352ADD8CE}" destId="{EB34F7FB-5EC2-4724-94C9-1BF9C92E7824}" srcOrd="6" destOrd="0" presId="urn:microsoft.com/office/officeart/2005/8/layout/hList7#2"/>
    <dgm:cxn modelId="{8AEAAC42-0167-4353-82F5-59E17DD32806}" type="presParOf" srcId="{EB34F7FB-5EC2-4724-94C9-1BF9C92E7824}" destId="{4775FA48-236A-42D1-9C72-289D564A96C7}" srcOrd="0" destOrd="0" presId="urn:microsoft.com/office/officeart/2005/8/layout/hList7#2"/>
    <dgm:cxn modelId="{EE113657-2B14-4BE1-B2F7-E2F58ADEA3AF}" type="presParOf" srcId="{EB34F7FB-5EC2-4724-94C9-1BF9C92E7824}" destId="{3D380E9D-8464-4982-8908-F8FCC981DD60}" srcOrd="1" destOrd="0" presId="urn:microsoft.com/office/officeart/2005/8/layout/hList7#2"/>
    <dgm:cxn modelId="{7B5DCE8E-4AE5-4320-8E18-98AB75810BEC}" type="presParOf" srcId="{EB34F7FB-5EC2-4724-94C9-1BF9C92E7824}" destId="{F12417C7-D3D7-48AF-8D4F-EF96EF0FBDA2}" srcOrd="2" destOrd="0" presId="urn:microsoft.com/office/officeart/2005/8/layout/hList7#2"/>
    <dgm:cxn modelId="{8C1F02BC-C71B-424F-97A7-4A43781BE1AB}" type="presParOf" srcId="{EB34F7FB-5EC2-4724-94C9-1BF9C92E7824}" destId="{C0EC96E2-04A8-42CD-A5CB-B9A00161C2B2}" srcOrd="3" destOrd="0" presId="urn:microsoft.com/office/officeart/2005/8/layout/hList7#2"/>
    <dgm:cxn modelId="{C48CEA5E-CC5C-4D94-A45E-220D63F6B030}" type="presParOf" srcId="{880D1B00-0245-4156-910D-033352ADD8CE}" destId="{4F221448-3297-4B4C-AB67-06115D2C744A}" srcOrd="7" destOrd="0" presId="urn:microsoft.com/office/officeart/2005/8/layout/hList7#2"/>
    <dgm:cxn modelId="{7DFB8BE1-D9D0-4DCC-8435-16AD2A794C2D}" type="presParOf" srcId="{880D1B00-0245-4156-910D-033352ADD8CE}" destId="{CFE268DD-92AF-4BE7-A58F-A716FEFEFCE1}" srcOrd="8" destOrd="0" presId="urn:microsoft.com/office/officeart/2005/8/layout/hList7#2"/>
    <dgm:cxn modelId="{1A4710AB-18B3-4D9C-8D2D-775193FD3522}" type="presParOf" srcId="{CFE268DD-92AF-4BE7-A58F-A716FEFEFCE1}" destId="{7CA055DA-284B-46AB-B63A-65F9207BA92E}" srcOrd="0" destOrd="0" presId="urn:microsoft.com/office/officeart/2005/8/layout/hList7#2"/>
    <dgm:cxn modelId="{1FCD6779-9D06-44E7-A85F-DB7D9EC77B66}" type="presParOf" srcId="{CFE268DD-92AF-4BE7-A58F-A716FEFEFCE1}" destId="{178AD8DC-667D-4ECE-9DF2-1E3752BF2CBA}" srcOrd="1" destOrd="0" presId="urn:microsoft.com/office/officeart/2005/8/layout/hList7#2"/>
    <dgm:cxn modelId="{12C96FE7-0D99-4226-8570-FB32B4ECFB6B}" type="presParOf" srcId="{CFE268DD-92AF-4BE7-A58F-A716FEFEFCE1}" destId="{9CC32A1F-F6CF-4434-9E59-C9DEFBD838DB}" srcOrd="2" destOrd="0" presId="urn:microsoft.com/office/officeart/2005/8/layout/hList7#2"/>
    <dgm:cxn modelId="{24DE9C49-05EA-47B1-BB9F-3E896355F78F}" type="presParOf" srcId="{CFE268DD-92AF-4BE7-A58F-A716FEFEFCE1}" destId="{06A38DAE-4962-43EF-A98F-1F963D52D8E9}" srcOrd="3" destOrd="0" presId="urn:microsoft.com/office/officeart/2005/8/layout/hList7#2"/>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D8A94-A4A6-4F1C-BFA3-30D17E3F462E}" type="doc">
      <dgm:prSet loTypeId="urn:microsoft.com/office/officeart/2005/8/layout/hList7#3" loCatId="list" qsTypeId="urn:microsoft.com/office/officeart/2005/8/quickstyle/simple1#4" qsCatId="simple" csTypeId="urn:microsoft.com/office/officeart/2005/8/colors/accent1_2#4" csCatId="accent1" phldr="1"/>
      <dgm:spPr/>
      <dgm:t>
        <a:bodyPr/>
        <a:lstStyle/>
        <a:p>
          <a:endParaRPr lang="en-CA"/>
        </a:p>
      </dgm:t>
    </dgm:pt>
    <dgm:pt modelId="{94106A1C-42DC-4EDF-99F8-02AD92AFD29E}">
      <dgm:prSet phldrT="[Text]"/>
      <dgm:spPr>
        <a:solidFill>
          <a:schemeClr val="accent1">
            <a:lumMod val="60000"/>
            <a:lumOff val="40000"/>
          </a:schemeClr>
        </a:solidFill>
        <a:ln>
          <a:solidFill>
            <a:schemeClr val="tx1"/>
          </a:solidFill>
        </a:ln>
      </dgm:spPr>
      <dgm:t>
        <a:bodyPr/>
        <a:lstStyle/>
        <a:p>
          <a:r>
            <a:rPr lang="en-CA">
              <a:solidFill>
                <a:schemeClr val="tx1"/>
              </a:solidFill>
            </a:rPr>
            <a:t>Davantage de personnes obtiennent un traitement et continuent de le prendre. </a:t>
          </a:r>
          <a:endParaRPr lang="en-CA" dirty="0">
            <a:solidFill>
              <a:schemeClr val="tx1"/>
            </a:solidFill>
          </a:endParaRPr>
        </a:p>
      </dgm:t>
    </dgm:pt>
    <dgm:pt modelId="{6232FEAF-4BF7-47C8-9300-EA687D75D6E3}" type="parTrans" cxnId="{86F3428F-AA03-4EFB-9255-368BA79E8B36}">
      <dgm:prSet/>
      <dgm:spPr/>
      <dgm:t>
        <a:bodyPr/>
        <a:lstStyle/>
        <a:p>
          <a:endParaRPr lang="en-CA"/>
        </a:p>
      </dgm:t>
    </dgm:pt>
    <dgm:pt modelId="{73E2BA6A-7846-430E-B963-41F6A384A9AD}" type="sibTrans" cxnId="{86F3428F-AA03-4EFB-9255-368BA79E8B36}">
      <dgm:prSet/>
      <dgm:spPr/>
      <dgm:t>
        <a:bodyPr/>
        <a:lstStyle/>
        <a:p>
          <a:endParaRPr lang="en-CA"/>
        </a:p>
      </dgm:t>
    </dgm:pt>
    <dgm:pt modelId="{F5D7960F-D382-450E-ABDD-DAA6C3EE3FE2}">
      <dgm:prSet phldrT="[Text]"/>
      <dgm:spPr>
        <a:solidFill>
          <a:schemeClr val="accent1">
            <a:lumMod val="60000"/>
            <a:lumOff val="40000"/>
          </a:schemeClr>
        </a:solidFill>
        <a:ln>
          <a:solidFill>
            <a:schemeClr val="tx1"/>
          </a:solidFill>
        </a:ln>
      </dgm:spPr>
      <dgm:t>
        <a:bodyPr/>
        <a:lstStyle/>
        <a:p>
          <a:r>
            <a:rPr lang="en-CA" b="0" dirty="0">
              <a:solidFill>
                <a:schemeClr val="tx1"/>
              </a:solidFill>
            </a:rPr>
            <a:t>Les </a:t>
          </a:r>
          <a:r>
            <a:rPr lang="en-CA" b="0" dirty="0" err="1">
              <a:solidFill>
                <a:schemeClr val="tx1"/>
              </a:solidFill>
            </a:rPr>
            <a:t>professionnels</a:t>
          </a:r>
          <a:r>
            <a:rPr lang="en-CA" b="0" dirty="0">
              <a:solidFill>
                <a:schemeClr val="tx1"/>
              </a:solidFill>
            </a:rPr>
            <a:t> et les pairs </a:t>
          </a:r>
          <a:r>
            <a:rPr lang="en-CA" b="0" dirty="0" err="1">
              <a:solidFill>
                <a:schemeClr val="tx1"/>
              </a:solidFill>
            </a:rPr>
            <a:t>navigateurs</a:t>
          </a:r>
          <a:r>
            <a:rPr lang="en-CA" b="0" dirty="0">
              <a:solidFill>
                <a:schemeClr val="tx1"/>
              </a:solidFill>
            </a:rPr>
            <a:t> </a:t>
          </a:r>
          <a:r>
            <a:rPr lang="en-CA" b="0" dirty="0" err="1">
              <a:solidFill>
                <a:schemeClr val="tx1"/>
              </a:solidFill>
            </a:rPr>
            <a:t>partagent</a:t>
          </a:r>
          <a:r>
            <a:rPr lang="en-CA" b="0" dirty="0">
              <a:solidFill>
                <a:schemeClr val="tx1"/>
              </a:solidFill>
            </a:rPr>
            <a:t> </a:t>
          </a:r>
          <a:r>
            <a:rPr lang="en-CA" b="0" dirty="0" err="1">
              <a:solidFill>
                <a:schemeClr val="tx1"/>
              </a:solidFill>
            </a:rPr>
            <a:t>compétences</a:t>
          </a:r>
          <a:r>
            <a:rPr lang="en-CA" b="0" dirty="0">
              <a:solidFill>
                <a:schemeClr val="tx1"/>
              </a:solidFill>
            </a:rPr>
            <a:t> et </a:t>
          </a:r>
          <a:r>
            <a:rPr lang="en-CA" b="0" dirty="0" err="1">
              <a:solidFill>
                <a:schemeClr val="tx1"/>
              </a:solidFill>
            </a:rPr>
            <a:t>connaissances</a:t>
          </a:r>
          <a:r>
            <a:rPr lang="en-CA" b="0" dirty="0">
              <a:solidFill>
                <a:schemeClr val="tx1"/>
              </a:solidFill>
            </a:rPr>
            <a:t>.</a:t>
          </a:r>
        </a:p>
      </dgm:t>
    </dgm:pt>
    <dgm:pt modelId="{74C29E3D-F99B-4178-82EE-B0C614EA8489}" type="parTrans" cxnId="{F6FF0F4D-1282-4880-B3E8-97FCD0D64953}">
      <dgm:prSet/>
      <dgm:spPr/>
      <dgm:t>
        <a:bodyPr/>
        <a:lstStyle/>
        <a:p>
          <a:endParaRPr lang="en-CA"/>
        </a:p>
      </dgm:t>
    </dgm:pt>
    <dgm:pt modelId="{142786DA-FE74-4E32-AA89-586BA288234E}" type="sibTrans" cxnId="{F6FF0F4D-1282-4880-B3E8-97FCD0D64953}">
      <dgm:prSet/>
      <dgm:spPr/>
      <dgm:t>
        <a:bodyPr/>
        <a:lstStyle/>
        <a:p>
          <a:endParaRPr lang="en-CA"/>
        </a:p>
      </dgm:t>
    </dgm:pt>
    <dgm:pt modelId="{43E942D5-0EFB-48E7-B584-4F89BC4E610F}">
      <dgm:prSet phldrT="[Text]"/>
      <dgm:spPr>
        <a:solidFill>
          <a:schemeClr val="accent1">
            <a:lumMod val="60000"/>
            <a:lumOff val="40000"/>
          </a:schemeClr>
        </a:solidFill>
        <a:ln>
          <a:solidFill>
            <a:schemeClr val="tx1"/>
          </a:solidFill>
        </a:ln>
      </dgm:spPr>
      <dgm:t>
        <a:bodyPr/>
        <a:lstStyle/>
        <a:p>
          <a:pPr rtl="0"/>
          <a:r>
            <a:rPr lang="en-CA">
              <a:solidFill>
                <a:schemeClr val="tx1"/>
              </a:solidFill>
            </a:rPr>
            <a:t>Le délai entre la réception d’un diagnostic de VIH et l’obtention de soins et de soutien est réduit à quelques semaines.</a:t>
          </a:r>
          <a:endParaRPr lang="en-CA" dirty="0">
            <a:solidFill>
              <a:schemeClr val="tx1"/>
            </a:solidFill>
          </a:endParaRPr>
        </a:p>
      </dgm:t>
    </dgm:pt>
    <dgm:pt modelId="{5F776CB3-EAB0-4DF9-9F05-802A80493D07}" type="parTrans" cxnId="{77F9C388-5FE3-4373-8568-ACBC2E29B137}">
      <dgm:prSet/>
      <dgm:spPr/>
      <dgm:t>
        <a:bodyPr/>
        <a:lstStyle/>
        <a:p>
          <a:endParaRPr lang="en-CA"/>
        </a:p>
      </dgm:t>
    </dgm:pt>
    <dgm:pt modelId="{ED4562BF-BB39-4DB1-A14E-CE3AB6D90D6B}" type="sibTrans" cxnId="{77F9C388-5FE3-4373-8568-ACBC2E29B137}">
      <dgm:prSet/>
      <dgm:spPr/>
      <dgm:t>
        <a:bodyPr/>
        <a:lstStyle/>
        <a:p>
          <a:endParaRPr lang="en-CA"/>
        </a:p>
      </dgm:t>
    </dgm:pt>
    <dgm:pt modelId="{4031BDA3-42C8-4DF3-BD49-2F6A478E1886}">
      <dgm:prSet/>
      <dgm:spPr>
        <a:solidFill>
          <a:schemeClr val="accent1">
            <a:lumMod val="60000"/>
            <a:lumOff val="40000"/>
          </a:schemeClr>
        </a:solidFill>
        <a:ln>
          <a:solidFill>
            <a:schemeClr val="tx1"/>
          </a:solidFill>
        </a:ln>
      </dgm:spPr>
      <dgm:t>
        <a:bodyPr/>
        <a:lstStyle/>
        <a:p>
          <a:r>
            <a:rPr lang="en-CA">
              <a:solidFill>
                <a:schemeClr val="tx1"/>
              </a:solidFill>
              <a:cs typeface="Arial" pitchFamily="34" charset="0"/>
            </a:rPr>
            <a:t>La rémunération des pairs navigateurs est une réponse abordable aux compressions budgétaires en soins de santé.</a:t>
          </a:r>
          <a:endParaRPr lang="en-CA" dirty="0">
            <a:solidFill>
              <a:schemeClr val="tx1"/>
            </a:solidFill>
          </a:endParaRPr>
        </a:p>
      </dgm:t>
    </dgm:pt>
    <dgm:pt modelId="{53443DAD-2654-4806-9F36-9223AC04BC20}" type="parTrans" cxnId="{2D1D1EE3-C03F-4926-8A80-16C674DDC155}">
      <dgm:prSet/>
      <dgm:spPr/>
      <dgm:t>
        <a:bodyPr/>
        <a:lstStyle/>
        <a:p>
          <a:endParaRPr lang="en-CA"/>
        </a:p>
      </dgm:t>
    </dgm:pt>
    <dgm:pt modelId="{B84948B5-49DF-473B-A2E3-0A43DF138F7A}" type="sibTrans" cxnId="{2D1D1EE3-C03F-4926-8A80-16C674DDC155}">
      <dgm:prSet/>
      <dgm:spPr/>
      <dgm:t>
        <a:bodyPr/>
        <a:lstStyle/>
        <a:p>
          <a:endParaRPr lang="en-CA"/>
        </a:p>
      </dgm:t>
    </dgm:pt>
    <dgm:pt modelId="{908BC75C-4494-47DF-AA40-A7A2047331ED}">
      <dgm:prSet phldrT="[Text]"/>
      <dgm:spPr>
        <a:solidFill>
          <a:schemeClr val="accent1">
            <a:lumMod val="60000"/>
            <a:lumOff val="40000"/>
          </a:schemeClr>
        </a:solidFill>
        <a:ln>
          <a:solidFill>
            <a:schemeClr val="tx1"/>
          </a:solidFill>
        </a:ln>
      </dgm:spPr>
      <dgm:t>
        <a:bodyPr/>
        <a:lstStyle/>
        <a:p>
          <a:r>
            <a:rPr lang="en-CA" b="0" u="none">
              <a:solidFill>
                <a:schemeClr val="tx1"/>
              </a:solidFill>
            </a:rPr>
            <a:t>Davantage de personnes séropositives instables restent en contact avec les services.</a:t>
          </a:r>
          <a:endParaRPr lang="en-CA" b="0" u="none" dirty="0">
            <a:solidFill>
              <a:schemeClr val="tx1"/>
            </a:solidFill>
          </a:endParaRPr>
        </a:p>
      </dgm:t>
    </dgm:pt>
    <dgm:pt modelId="{32FD6E49-34EA-4500-BEBA-4B9BB5AC7E42}" type="sibTrans" cxnId="{18E10D0D-2B4D-48F8-891A-022A566B979C}">
      <dgm:prSet/>
      <dgm:spPr/>
      <dgm:t>
        <a:bodyPr/>
        <a:lstStyle/>
        <a:p>
          <a:endParaRPr lang="en-CA"/>
        </a:p>
      </dgm:t>
    </dgm:pt>
    <dgm:pt modelId="{6B944B40-5B86-4766-86FA-9EB7EBF870BB}" type="parTrans" cxnId="{18E10D0D-2B4D-48F8-891A-022A566B979C}">
      <dgm:prSet/>
      <dgm:spPr/>
      <dgm:t>
        <a:bodyPr/>
        <a:lstStyle/>
        <a:p>
          <a:endParaRPr lang="en-CA"/>
        </a:p>
      </dgm:t>
    </dgm:pt>
    <dgm:pt modelId="{AE122CCA-18EF-4990-9B18-3B6B3E7652D1}" type="pres">
      <dgm:prSet presAssocID="{C90D8A94-A4A6-4F1C-BFA3-30D17E3F462E}" presName="Name0" presStyleCnt="0">
        <dgm:presLayoutVars>
          <dgm:dir/>
          <dgm:resizeHandles val="exact"/>
        </dgm:presLayoutVars>
      </dgm:prSet>
      <dgm:spPr/>
    </dgm:pt>
    <dgm:pt modelId="{752BB75B-4A92-4D57-AE03-2228BE058D4E}" type="pres">
      <dgm:prSet presAssocID="{C90D8A94-A4A6-4F1C-BFA3-30D17E3F462E}" presName="fgShape" presStyleLbl="fgShp" presStyleIdx="0" presStyleCnt="1" custFlipHor="1" custScaleX="15617" custLinFactNeighborX="113" custLinFactNeighborY="9488"/>
      <dgm:spPr>
        <a:noFill/>
        <a:ln>
          <a:noFill/>
        </a:ln>
      </dgm:spPr>
    </dgm:pt>
    <dgm:pt modelId="{880D1B00-0245-4156-910D-033352ADD8CE}" type="pres">
      <dgm:prSet presAssocID="{C90D8A94-A4A6-4F1C-BFA3-30D17E3F462E}" presName="linComp" presStyleCnt="0"/>
      <dgm:spPr/>
    </dgm:pt>
    <dgm:pt modelId="{DBA9946A-E660-43B8-A59B-3BBF62D82500}" type="pres">
      <dgm:prSet presAssocID="{94106A1C-42DC-4EDF-99F8-02AD92AFD29E}" presName="compNode" presStyleCnt="0"/>
      <dgm:spPr/>
    </dgm:pt>
    <dgm:pt modelId="{46B40CD9-E93E-4291-AB81-CEEB8FD4BB40}" type="pres">
      <dgm:prSet presAssocID="{94106A1C-42DC-4EDF-99F8-02AD92AFD29E}" presName="bkgdShape" presStyleLbl="node1" presStyleIdx="0" presStyleCnt="5" custLinFactX="108145" custLinFactNeighborX="200000"/>
      <dgm:spPr/>
    </dgm:pt>
    <dgm:pt modelId="{F4FFE32F-0EE2-4ECF-818D-415586EEFA47}" type="pres">
      <dgm:prSet presAssocID="{94106A1C-42DC-4EDF-99F8-02AD92AFD29E}" presName="nodeTx" presStyleLbl="node1" presStyleIdx="0" presStyleCnt="5">
        <dgm:presLayoutVars>
          <dgm:bulletEnabled val="1"/>
        </dgm:presLayoutVars>
      </dgm:prSet>
      <dgm:spPr/>
    </dgm:pt>
    <dgm:pt modelId="{8C226A1F-B37A-4BD7-9F87-FA5AA26B8124}" type="pres">
      <dgm:prSet presAssocID="{94106A1C-42DC-4EDF-99F8-02AD92AFD29E}" presName="invisiNode" presStyleLbl="node1" presStyleIdx="0" presStyleCnt="5"/>
      <dgm:spPr/>
    </dgm:pt>
    <dgm:pt modelId="{6B059F30-4D56-4976-9E3F-931580039FC9}" type="pres">
      <dgm:prSet presAssocID="{94106A1C-42DC-4EDF-99F8-02AD92AFD29E}" presName="imagNode" presStyleLbl="fgImgPlace1" presStyleIdx="0" presStyleCnt="5" custLinFactX="129723" custLinFactNeighborX="200000" custLinFactNeighborY="1746"/>
      <dgm:spPr>
        <a:blipFill rotWithShape="0">
          <a:blip xmlns:r="http://schemas.openxmlformats.org/officeDocument/2006/relationships" r:embed="rId1"/>
          <a:stretch>
            <a:fillRect/>
          </a:stretch>
        </a:blipFill>
      </dgm:spPr>
    </dgm:pt>
    <dgm:pt modelId="{7BA46E7F-97E4-4FB2-8D12-F7BEDE7E8D61}" type="pres">
      <dgm:prSet presAssocID="{73E2BA6A-7846-430E-B963-41F6A384A9AD}" presName="sibTrans" presStyleLbl="sibTrans2D1" presStyleIdx="0" presStyleCnt="0"/>
      <dgm:spPr/>
    </dgm:pt>
    <dgm:pt modelId="{1329E9E6-2951-489A-A88D-9D5CE13F957B}" type="pres">
      <dgm:prSet presAssocID="{43E942D5-0EFB-48E7-B584-4F89BC4E610F}" presName="compNode" presStyleCnt="0"/>
      <dgm:spPr/>
    </dgm:pt>
    <dgm:pt modelId="{EC20C76B-BC73-4F01-8009-413A505179DE}" type="pres">
      <dgm:prSet presAssocID="{43E942D5-0EFB-48E7-B584-4F89BC4E610F}" presName="bkgdShape" presStyleLbl="node1" presStyleIdx="1" presStyleCnt="5" custLinFactNeighborX="-182"/>
      <dgm:spPr/>
    </dgm:pt>
    <dgm:pt modelId="{7E1E0AF6-C8C3-438F-A22B-DA0024865AD8}" type="pres">
      <dgm:prSet presAssocID="{43E942D5-0EFB-48E7-B584-4F89BC4E610F}" presName="nodeTx" presStyleLbl="node1" presStyleIdx="1" presStyleCnt="5">
        <dgm:presLayoutVars>
          <dgm:bulletEnabled val="1"/>
        </dgm:presLayoutVars>
      </dgm:prSet>
      <dgm:spPr/>
    </dgm:pt>
    <dgm:pt modelId="{8C5998EE-D0DB-49BF-8E0F-46A2D10134EE}" type="pres">
      <dgm:prSet presAssocID="{43E942D5-0EFB-48E7-B584-4F89BC4E610F}" presName="invisiNode" presStyleLbl="node1" presStyleIdx="1" presStyleCnt="5"/>
      <dgm:spPr/>
    </dgm:pt>
    <dgm:pt modelId="{7A9CE4CB-9A14-4F80-BDB2-78B7A9CD70C4}" type="pres">
      <dgm:prSet presAssocID="{43E942D5-0EFB-48E7-B584-4F89BC4E610F}" presName="imagNode" presStyleLbl="fgImgPlace1" presStyleIdx="1" presStyleCnt="5" custLinFactNeighborX="-385" custLinFactNeighborY="5778"/>
      <dgm:spPr>
        <a:blipFill rotWithShape="0">
          <a:blip xmlns:r="http://schemas.openxmlformats.org/officeDocument/2006/relationships" r:embed="rId2"/>
          <a:stretch>
            <a:fillRect/>
          </a:stretch>
        </a:blipFill>
      </dgm:spPr>
    </dgm:pt>
    <dgm:pt modelId="{787A80F1-EEDF-427F-AB7B-DF83D499BF7F}" type="pres">
      <dgm:prSet presAssocID="{ED4562BF-BB39-4DB1-A14E-CE3AB6D90D6B}" presName="sibTrans" presStyleLbl="sibTrans2D1" presStyleIdx="0" presStyleCnt="0"/>
      <dgm:spPr/>
    </dgm:pt>
    <dgm:pt modelId="{34E21B05-3F96-4BE2-9CF1-2BEB02B1CC9A}" type="pres">
      <dgm:prSet presAssocID="{F5D7960F-D382-450E-ABDD-DAA6C3EE3FE2}" presName="compNode" presStyleCnt="0"/>
      <dgm:spPr/>
    </dgm:pt>
    <dgm:pt modelId="{C64BC6A6-4CB9-4673-A455-F8B9ED5B7476}" type="pres">
      <dgm:prSet presAssocID="{F5D7960F-D382-450E-ABDD-DAA6C3EE3FE2}" presName="bkgdShape" presStyleLbl="node1" presStyleIdx="2" presStyleCnt="5" custLinFactNeighborX="-932"/>
      <dgm:spPr/>
    </dgm:pt>
    <dgm:pt modelId="{5BBC3DED-0C29-4D56-92EE-CCD5CA2B3A00}" type="pres">
      <dgm:prSet presAssocID="{F5D7960F-D382-450E-ABDD-DAA6C3EE3FE2}" presName="nodeTx" presStyleLbl="node1" presStyleIdx="2" presStyleCnt="5">
        <dgm:presLayoutVars>
          <dgm:bulletEnabled val="1"/>
        </dgm:presLayoutVars>
      </dgm:prSet>
      <dgm:spPr/>
    </dgm:pt>
    <dgm:pt modelId="{128DF59C-C605-48C1-BBC8-FE11232F1464}" type="pres">
      <dgm:prSet presAssocID="{F5D7960F-D382-450E-ABDD-DAA6C3EE3FE2}" presName="invisiNode" presStyleLbl="node1" presStyleIdx="2" presStyleCnt="5"/>
      <dgm:spPr/>
    </dgm:pt>
    <dgm:pt modelId="{044C07D9-79DC-4F00-B897-2BE737C03A30}" type="pres">
      <dgm:prSet presAssocID="{F5D7960F-D382-450E-ABDD-DAA6C3EE3FE2}" presName="imagNode" presStyleLbl="fgImgPlace1" presStyleIdx="2" presStyleCnt="5" custLinFactNeighborX="-780" custLinFactNeighborY="137"/>
      <dgm:spPr>
        <a:blipFill rotWithShape="0">
          <a:blip xmlns:r="http://schemas.openxmlformats.org/officeDocument/2006/relationships" r:embed="rId3"/>
          <a:stretch>
            <a:fillRect/>
          </a:stretch>
        </a:blipFill>
      </dgm:spPr>
    </dgm:pt>
    <dgm:pt modelId="{A423D6CD-189A-499C-A8D2-75359C9C24D6}" type="pres">
      <dgm:prSet presAssocID="{142786DA-FE74-4E32-AA89-586BA288234E}" presName="sibTrans" presStyleLbl="sibTrans2D1" presStyleIdx="0" presStyleCnt="0"/>
      <dgm:spPr/>
    </dgm:pt>
    <dgm:pt modelId="{EB34F7FB-5EC2-4724-94C9-1BF9C92E7824}" type="pres">
      <dgm:prSet presAssocID="{908BC75C-4494-47DF-AA40-A7A2047331ED}" presName="compNode" presStyleCnt="0"/>
      <dgm:spPr/>
    </dgm:pt>
    <dgm:pt modelId="{4775FA48-236A-42D1-9C72-289D564A96C7}" type="pres">
      <dgm:prSet presAssocID="{908BC75C-4494-47DF-AA40-A7A2047331ED}" presName="bkgdShape" presStyleLbl="node1" presStyleIdx="3" presStyleCnt="5" custLinFactX="2002" custLinFactNeighborX="100000" custLinFactNeighborY="490"/>
      <dgm:spPr/>
    </dgm:pt>
    <dgm:pt modelId="{3D380E9D-8464-4982-8908-F8FCC981DD60}" type="pres">
      <dgm:prSet presAssocID="{908BC75C-4494-47DF-AA40-A7A2047331ED}" presName="nodeTx" presStyleLbl="node1" presStyleIdx="3" presStyleCnt="5">
        <dgm:presLayoutVars>
          <dgm:bulletEnabled val="1"/>
        </dgm:presLayoutVars>
      </dgm:prSet>
      <dgm:spPr/>
    </dgm:pt>
    <dgm:pt modelId="{F12417C7-D3D7-48AF-8D4F-EF96EF0FBDA2}" type="pres">
      <dgm:prSet presAssocID="{908BC75C-4494-47DF-AA40-A7A2047331ED}" presName="invisiNode" presStyleLbl="node1" presStyleIdx="3" presStyleCnt="5"/>
      <dgm:spPr/>
    </dgm:pt>
    <dgm:pt modelId="{C0EC96E2-04A8-42CD-A5CB-B9A00161C2B2}" type="pres">
      <dgm:prSet presAssocID="{908BC75C-4494-47DF-AA40-A7A2047331ED}" presName="imagNode" presStyleLbl="fgImgPlace1" presStyleIdx="3" presStyleCnt="5" custLinFactX="9540" custLinFactNeighborX="100000" custLinFactNeighborY="1609"/>
      <dgm:spPr>
        <a:blipFill rotWithShape="0">
          <a:blip xmlns:r="http://schemas.openxmlformats.org/officeDocument/2006/relationships" r:embed="rId4"/>
          <a:stretch>
            <a:fillRect/>
          </a:stretch>
        </a:blipFill>
      </dgm:spPr>
    </dgm:pt>
    <dgm:pt modelId="{4F221448-3297-4B4C-AB67-06115D2C744A}" type="pres">
      <dgm:prSet presAssocID="{32FD6E49-34EA-4500-BEBA-4B9BB5AC7E42}" presName="sibTrans" presStyleLbl="sibTrans2D1" presStyleIdx="0" presStyleCnt="0"/>
      <dgm:spPr/>
    </dgm:pt>
    <dgm:pt modelId="{CFE268DD-92AF-4BE7-A58F-A716FEFEFCE1}" type="pres">
      <dgm:prSet presAssocID="{4031BDA3-42C8-4DF3-BD49-2F6A478E1886}" presName="compNode" presStyleCnt="0"/>
      <dgm:spPr/>
    </dgm:pt>
    <dgm:pt modelId="{7CA055DA-284B-46AB-B63A-65F9207BA92E}" type="pres">
      <dgm:prSet presAssocID="{4031BDA3-42C8-4DF3-BD49-2F6A478E1886}" presName="bkgdShape" presStyleLbl="node1" presStyleIdx="4" presStyleCnt="5" custLinFactX="-200000" custLinFactNeighborX="-211432" custLinFactNeighborY="490"/>
      <dgm:spPr/>
    </dgm:pt>
    <dgm:pt modelId="{178AD8DC-667D-4ECE-9DF2-1E3752BF2CBA}" type="pres">
      <dgm:prSet presAssocID="{4031BDA3-42C8-4DF3-BD49-2F6A478E1886}" presName="nodeTx" presStyleLbl="node1" presStyleIdx="4" presStyleCnt="5">
        <dgm:presLayoutVars>
          <dgm:bulletEnabled val="1"/>
        </dgm:presLayoutVars>
      </dgm:prSet>
      <dgm:spPr/>
    </dgm:pt>
    <dgm:pt modelId="{9CC32A1F-F6CF-4434-9E59-C9DEFBD838DB}" type="pres">
      <dgm:prSet presAssocID="{4031BDA3-42C8-4DF3-BD49-2F6A478E1886}" presName="invisiNode" presStyleLbl="node1" presStyleIdx="4" presStyleCnt="5"/>
      <dgm:spPr/>
    </dgm:pt>
    <dgm:pt modelId="{06A38DAE-4962-43EF-A98F-1F963D52D8E9}" type="pres">
      <dgm:prSet presAssocID="{4031BDA3-42C8-4DF3-BD49-2F6A478E1886}" presName="imagNode" presStyleLbl="fgImgPlace1" presStyleIdx="4" presStyleCnt="5" custLinFactX="-200000" custLinFactNeighborX="-235746" custLinFactNeighborY="2345"/>
      <dgm:spPr>
        <a:blipFill rotWithShape="0">
          <a:blip xmlns:r="http://schemas.openxmlformats.org/officeDocument/2006/relationships" r:embed="rId5"/>
          <a:stretch>
            <a:fillRect/>
          </a:stretch>
        </a:blipFill>
      </dgm:spPr>
    </dgm:pt>
  </dgm:ptLst>
  <dgm:cxnLst>
    <dgm:cxn modelId="{18E10D0D-2B4D-48F8-891A-022A566B979C}" srcId="{C90D8A94-A4A6-4F1C-BFA3-30D17E3F462E}" destId="{908BC75C-4494-47DF-AA40-A7A2047331ED}" srcOrd="3" destOrd="0" parTransId="{6B944B40-5B86-4766-86FA-9EB7EBF870BB}" sibTransId="{32FD6E49-34EA-4500-BEBA-4B9BB5AC7E42}"/>
    <dgm:cxn modelId="{7326E418-B71B-408F-BB8F-D19C7A18B079}" type="presOf" srcId="{142786DA-FE74-4E32-AA89-586BA288234E}" destId="{A423D6CD-189A-499C-A8D2-75359C9C24D6}" srcOrd="0" destOrd="0" presId="urn:microsoft.com/office/officeart/2005/8/layout/hList7#3"/>
    <dgm:cxn modelId="{7CA70D21-93F7-4AF8-9C5E-8271B9C46D89}" type="presOf" srcId="{908BC75C-4494-47DF-AA40-A7A2047331ED}" destId="{3D380E9D-8464-4982-8908-F8FCC981DD60}" srcOrd="1" destOrd="0" presId="urn:microsoft.com/office/officeart/2005/8/layout/hList7#3"/>
    <dgm:cxn modelId="{E05A4C30-1967-4C51-9CBD-CEC445ED4D0E}" type="presOf" srcId="{73E2BA6A-7846-430E-B963-41F6A384A9AD}" destId="{7BA46E7F-97E4-4FB2-8D12-F7BEDE7E8D61}" srcOrd="0" destOrd="0" presId="urn:microsoft.com/office/officeart/2005/8/layout/hList7#3"/>
    <dgm:cxn modelId="{6BD4663E-3102-489C-B75D-766D969D4B7E}" type="presOf" srcId="{4031BDA3-42C8-4DF3-BD49-2F6A478E1886}" destId="{7CA055DA-284B-46AB-B63A-65F9207BA92E}" srcOrd="0" destOrd="0" presId="urn:microsoft.com/office/officeart/2005/8/layout/hList7#3"/>
    <dgm:cxn modelId="{843F3742-1F0C-453F-90B7-9F4533B32338}" type="presOf" srcId="{C90D8A94-A4A6-4F1C-BFA3-30D17E3F462E}" destId="{AE122CCA-18EF-4990-9B18-3B6B3E7652D1}" srcOrd="0" destOrd="0" presId="urn:microsoft.com/office/officeart/2005/8/layout/hList7#3"/>
    <dgm:cxn modelId="{DF1C9F6A-C8C0-486B-95BE-BBA346DB6F51}" type="presOf" srcId="{94106A1C-42DC-4EDF-99F8-02AD92AFD29E}" destId="{F4FFE32F-0EE2-4ECF-818D-415586EEFA47}" srcOrd="1" destOrd="0" presId="urn:microsoft.com/office/officeart/2005/8/layout/hList7#3"/>
    <dgm:cxn modelId="{F6FF0F4D-1282-4880-B3E8-97FCD0D64953}" srcId="{C90D8A94-A4A6-4F1C-BFA3-30D17E3F462E}" destId="{F5D7960F-D382-450E-ABDD-DAA6C3EE3FE2}" srcOrd="2" destOrd="0" parTransId="{74C29E3D-F99B-4178-82EE-B0C614EA8489}" sibTransId="{142786DA-FE74-4E32-AA89-586BA288234E}"/>
    <dgm:cxn modelId="{3374EA4F-851E-47B4-812A-92A7860C620B}" type="presOf" srcId="{ED4562BF-BB39-4DB1-A14E-CE3AB6D90D6B}" destId="{787A80F1-EEDF-427F-AB7B-DF83D499BF7F}" srcOrd="0" destOrd="0" presId="urn:microsoft.com/office/officeart/2005/8/layout/hList7#3"/>
    <dgm:cxn modelId="{5BBFD750-63D8-4081-A5AF-DCD4C330C730}" type="presOf" srcId="{F5D7960F-D382-450E-ABDD-DAA6C3EE3FE2}" destId="{C64BC6A6-4CB9-4673-A455-F8B9ED5B7476}" srcOrd="0" destOrd="0" presId="urn:microsoft.com/office/officeart/2005/8/layout/hList7#3"/>
    <dgm:cxn modelId="{20442D54-5CA5-42CD-B15B-02781399B5A6}" type="presOf" srcId="{43E942D5-0EFB-48E7-B584-4F89BC4E610F}" destId="{7E1E0AF6-C8C3-438F-A22B-DA0024865AD8}" srcOrd="1" destOrd="0" presId="urn:microsoft.com/office/officeart/2005/8/layout/hList7#3"/>
    <dgm:cxn modelId="{77F9C388-5FE3-4373-8568-ACBC2E29B137}" srcId="{C90D8A94-A4A6-4F1C-BFA3-30D17E3F462E}" destId="{43E942D5-0EFB-48E7-B584-4F89BC4E610F}" srcOrd="1" destOrd="0" parTransId="{5F776CB3-EAB0-4DF9-9F05-802A80493D07}" sibTransId="{ED4562BF-BB39-4DB1-A14E-CE3AB6D90D6B}"/>
    <dgm:cxn modelId="{86F3428F-AA03-4EFB-9255-368BA79E8B36}" srcId="{C90D8A94-A4A6-4F1C-BFA3-30D17E3F462E}" destId="{94106A1C-42DC-4EDF-99F8-02AD92AFD29E}" srcOrd="0" destOrd="0" parTransId="{6232FEAF-4BF7-47C8-9300-EA687D75D6E3}" sibTransId="{73E2BA6A-7846-430E-B963-41F6A384A9AD}"/>
    <dgm:cxn modelId="{2A1569A6-4A26-41C2-842B-264330660AB8}" type="presOf" srcId="{32FD6E49-34EA-4500-BEBA-4B9BB5AC7E42}" destId="{4F221448-3297-4B4C-AB67-06115D2C744A}" srcOrd="0" destOrd="0" presId="urn:microsoft.com/office/officeart/2005/8/layout/hList7#3"/>
    <dgm:cxn modelId="{4D628ABF-4EAA-4C00-B255-B50B8575E001}" type="presOf" srcId="{908BC75C-4494-47DF-AA40-A7A2047331ED}" destId="{4775FA48-236A-42D1-9C72-289D564A96C7}" srcOrd="0" destOrd="0" presId="urn:microsoft.com/office/officeart/2005/8/layout/hList7#3"/>
    <dgm:cxn modelId="{BA988AC3-5BF8-4E4A-B952-D321A038AF4B}" type="presOf" srcId="{4031BDA3-42C8-4DF3-BD49-2F6A478E1886}" destId="{178AD8DC-667D-4ECE-9DF2-1E3752BF2CBA}" srcOrd="1" destOrd="0" presId="urn:microsoft.com/office/officeart/2005/8/layout/hList7#3"/>
    <dgm:cxn modelId="{62F7ACCF-DE0F-428C-8EAA-99DA46ACBF3B}" type="presOf" srcId="{94106A1C-42DC-4EDF-99F8-02AD92AFD29E}" destId="{46B40CD9-E93E-4291-AB81-CEEB8FD4BB40}" srcOrd="0" destOrd="0" presId="urn:microsoft.com/office/officeart/2005/8/layout/hList7#3"/>
    <dgm:cxn modelId="{AD79EADE-1887-4D8C-A953-DC53DFC91BBC}" type="presOf" srcId="{43E942D5-0EFB-48E7-B584-4F89BC4E610F}" destId="{EC20C76B-BC73-4F01-8009-413A505179DE}" srcOrd="0" destOrd="0" presId="urn:microsoft.com/office/officeart/2005/8/layout/hList7#3"/>
    <dgm:cxn modelId="{2D1D1EE3-C03F-4926-8A80-16C674DDC155}" srcId="{C90D8A94-A4A6-4F1C-BFA3-30D17E3F462E}" destId="{4031BDA3-42C8-4DF3-BD49-2F6A478E1886}" srcOrd="4" destOrd="0" parTransId="{53443DAD-2654-4806-9F36-9223AC04BC20}" sibTransId="{B84948B5-49DF-473B-A2E3-0A43DF138F7A}"/>
    <dgm:cxn modelId="{9F4D0CF8-FFED-4D1C-B7DB-F6FAD080AEDE}" type="presOf" srcId="{F5D7960F-D382-450E-ABDD-DAA6C3EE3FE2}" destId="{5BBC3DED-0C29-4D56-92EE-CCD5CA2B3A00}" srcOrd="1" destOrd="0" presId="urn:microsoft.com/office/officeart/2005/8/layout/hList7#3"/>
    <dgm:cxn modelId="{3304B5BE-E7D2-4D85-B15C-7877A6009E6A}" type="presParOf" srcId="{AE122CCA-18EF-4990-9B18-3B6B3E7652D1}" destId="{752BB75B-4A92-4D57-AE03-2228BE058D4E}" srcOrd="0" destOrd="0" presId="urn:microsoft.com/office/officeart/2005/8/layout/hList7#3"/>
    <dgm:cxn modelId="{68BB547B-AC77-4892-A5DE-66AFA01517E9}" type="presParOf" srcId="{AE122CCA-18EF-4990-9B18-3B6B3E7652D1}" destId="{880D1B00-0245-4156-910D-033352ADD8CE}" srcOrd="1" destOrd="0" presId="urn:microsoft.com/office/officeart/2005/8/layout/hList7#3"/>
    <dgm:cxn modelId="{800959F5-8AE1-4062-A009-AF3EB0F8AA95}" type="presParOf" srcId="{880D1B00-0245-4156-910D-033352ADD8CE}" destId="{DBA9946A-E660-43B8-A59B-3BBF62D82500}" srcOrd="0" destOrd="0" presId="urn:microsoft.com/office/officeart/2005/8/layout/hList7#3"/>
    <dgm:cxn modelId="{A9B1CE04-99F9-41F6-A4BF-348DC7542D1A}" type="presParOf" srcId="{DBA9946A-E660-43B8-A59B-3BBF62D82500}" destId="{46B40CD9-E93E-4291-AB81-CEEB8FD4BB40}" srcOrd="0" destOrd="0" presId="urn:microsoft.com/office/officeart/2005/8/layout/hList7#3"/>
    <dgm:cxn modelId="{C1398DE4-67A5-4483-9FAD-63FAC1C6AF44}" type="presParOf" srcId="{DBA9946A-E660-43B8-A59B-3BBF62D82500}" destId="{F4FFE32F-0EE2-4ECF-818D-415586EEFA47}" srcOrd="1" destOrd="0" presId="urn:microsoft.com/office/officeart/2005/8/layout/hList7#3"/>
    <dgm:cxn modelId="{D992F411-656D-4CD7-938D-59FAF76CCDE5}" type="presParOf" srcId="{DBA9946A-E660-43B8-A59B-3BBF62D82500}" destId="{8C226A1F-B37A-4BD7-9F87-FA5AA26B8124}" srcOrd="2" destOrd="0" presId="urn:microsoft.com/office/officeart/2005/8/layout/hList7#3"/>
    <dgm:cxn modelId="{FBD27091-DD68-4EB9-B3D8-B01BDBF8142F}" type="presParOf" srcId="{DBA9946A-E660-43B8-A59B-3BBF62D82500}" destId="{6B059F30-4D56-4976-9E3F-931580039FC9}" srcOrd="3" destOrd="0" presId="urn:microsoft.com/office/officeart/2005/8/layout/hList7#3"/>
    <dgm:cxn modelId="{1EB6057B-695D-4F85-B61B-B414FAB6D3A8}" type="presParOf" srcId="{880D1B00-0245-4156-910D-033352ADD8CE}" destId="{7BA46E7F-97E4-4FB2-8D12-F7BEDE7E8D61}" srcOrd="1" destOrd="0" presId="urn:microsoft.com/office/officeart/2005/8/layout/hList7#3"/>
    <dgm:cxn modelId="{D00BB0D4-2179-4DA0-9292-D081B54CC9F3}" type="presParOf" srcId="{880D1B00-0245-4156-910D-033352ADD8CE}" destId="{1329E9E6-2951-489A-A88D-9D5CE13F957B}" srcOrd="2" destOrd="0" presId="urn:microsoft.com/office/officeart/2005/8/layout/hList7#3"/>
    <dgm:cxn modelId="{1B1258DC-E780-44D5-B962-3DC31FFFB9AE}" type="presParOf" srcId="{1329E9E6-2951-489A-A88D-9D5CE13F957B}" destId="{EC20C76B-BC73-4F01-8009-413A505179DE}" srcOrd="0" destOrd="0" presId="urn:microsoft.com/office/officeart/2005/8/layout/hList7#3"/>
    <dgm:cxn modelId="{3D15A4B9-F7A2-40AE-BB00-E33C4436ADEF}" type="presParOf" srcId="{1329E9E6-2951-489A-A88D-9D5CE13F957B}" destId="{7E1E0AF6-C8C3-438F-A22B-DA0024865AD8}" srcOrd="1" destOrd="0" presId="urn:microsoft.com/office/officeart/2005/8/layout/hList7#3"/>
    <dgm:cxn modelId="{962D22C1-0E86-4A85-A5B4-A88026BC6373}" type="presParOf" srcId="{1329E9E6-2951-489A-A88D-9D5CE13F957B}" destId="{8C5998EE-D0DB-49BF-8E0F-46A2D10134EE}" srcOrd="2" destOrd="0" presId="urn:microsoft.com/office/officeart/2005/8/layout/hList7#3"/>
    <dgm:cxn modelId="{06A428F2-E6FC-4C74-8575-35A6B470D6EC}" type="presParOf" srcId="{1329E9E6-2951-489A-A88D-9D5CE13F957B}" destId="{7A9CE4CB-9A14-4F80-BDB2-78B7A9CD70C4}" srcOrd="3" destOrd="0" presId="urn:microsoft.com/office/officeart/2005/8/layout/hList7#3"/>
    <dgm:cxn modelId="{5F122D03-27B2-41BD-8D96-4B5595222037}" type="presParOf" srcId="{880D1B00-0245-4156-910D-033352ADD8CE}" destId="{787A80F1-EEDF-427F-AB7B-DF83D499BF7F}" srcOrd="3" destOrd="0" presId="urn:microsoft.com/office/officeart/2005/8/layout/hList7#3"/>
    <dgm:cxn modelId="{8CE5CA77-90AC-4BE4-A37F-143DA36412B1}" type="presParOf" srcId="{880D1B00-0245-4156-910D-033352ADD8CE}" destId="{34E21B05-3F96-4BE2-9CF1-2BEB02B1CC9A}" srcOrd="4" destOrd="0" presId="urn:microsoft.com/office/officeart/2005/8/layout/hList7#3"/>
    <dgm:cxn modelId="{A7CA4CAE-776D-4ABC-B329-5ACD199E9B08}" type="presParOf" srcId="{34E21B05-3F96-4BE2-9CF1-2BEB02B1CC9A}" destId="{C64BC6A6-4CB9-4673-A455-F8B9ED5B7476}" srcOrd="0" destOrd="0" presId="urn:microsoft.com/office/officeart/2005/8/layout/hList7#3"/>
    <dgm:cxn modelId="{B48FB74E-6953-447D-A8DF-F1A3CA86D28D}" type="presParOf" srcId="{34E21B05-3F96-4BE2-9CF1-2BEB02B1CC9A}" destId="{5BBC3DED-0C29-4D56-92EE-CCD5CA2B3A00}" srcOrd="1" destOrd="0" presId="urn:microsoft.com/office/officeart/2005/8/layout/hList7#3"/>
    <dgm:cxn modelId="{CFBE6611-DDFA-467F-AD4F-EDA99BFDD237}" type="presParOf" srcId="{34E21B05-3F96-4BE2-9CF1-2BEB02B1CC9A}" destId="{128DF59C-C605-48C1-BBC8-FE11232F1464}" srcOrd="2" destOrd="0" presId="urn:microsoft.com/office/officeart/2005/8/layout/hList7#3"/>
    <dgm:cxn modelId="{67FC180B-5A78-4564-9BF2-1E50AB0446C5}" type="presParOf" srcId="{34E21B05-3F96-4BE2-9CF1-2BEB02B1CC9A}" destId="{044C07D9-79DC-4F00-B897-2BE737C03A30}" srcOrd="3" destOrd="0" presId="urn:microsoft.com/office/officeart/2005/8/layout/hList7#3"/>
    <dgm:cxn modelId="{F27777E3-A7D3-433F-8E25-801A9EDC180F}" type="presParOf" srcId="{880D1B00-0245-4156-910D-033352ADD8CE}" destId="{A423D6CD-189A-499C-A8D2-75359C9C24D6}" srcOrd="5" destOrd="0" presId="urn:microsoft.com/office/officeart/2005/8/layout/hList7#3"/>
    <dgm:cxn modelId="{26CF430C-DB5F-4542-A6BC-2A39E4F2FA02}" type="presParOf" srcId="{880D1B00-0245-4156-910D-033352ADD8CE}" destId="{EB34F7FB-5EC2-4724-94C9-1BF9C92E7824}" srcOrd="6" destOrd="0" presId="urn:microsoft.com/office/officeart/2005/8/layout/hList7#3"/>
    <dgm:cxn modelId="{7C69F497-D1FA-4B6F-A3B7-E1186FECEDBE}" type="presParOf" srcId="{EB34F7FB-5EC2-4724-94C9-1BF9C92E7824}" destId="{4775FA48-236A-42D1-9C72-289D564A96C7}" srcOrd="0" destOrd="0" presId="urn:microsoft.com/office/officeart/2005/8/layout/hList7#3"/>
    <dgm:cxn modelId="{7B2CCCB1-5870-4A2A-AF36-6F16F63F5AE9}" type="presParOf" srcId="{EB34F7FB-5EC2-4724-94C9-1BF9C92E7824}" destId="{3D380E9D-8464-4982-8908-F8FCC981DD60}" srcOrd="1" destOrd="0" presId="urn:microsoft.com/office/officeart/2005/8/layout/hList7#3"/>
    <dgm:cxn modelId="{393025AF-F34C-4B92-BB0D-DFBACB82CE21}" type="presParOf" srcId="{EB34F7FB-5EC2-4724-94C9-1BF9C92E7824}" destId="{F12417C7-D3D7-48AF-8D4F-EF96EF0FBDA2}" srcOrd="2" destOrd="0" presId="urn:microsoft.com/office/officeart/2005/8/layout/hList7#3"/>
    <dgm:cxn modelId="{85F3030C-ED1F-4124-A870-8F6A3FAA8F10}" type="presParOf" srcId="{EB34F7FB-5EC2-4724-94C9-1BF9C92E7824}" destId="{C0EC96E2-04A8-42CD-A5CB-B9A00161C2B2}" srcOrd="3" destOrd="0" presId="urn:microsoft.com/office/officeart/2005/8/layout/hList7#3"/>
    <dgm:cxn modelId="{C92EA7FB-B1CA-4A26-9031-729EFBD683E1}" type="presParOf" srcId="{880D1B00-0245-4156-910D-033352ADD8CE}" destId="{4F221448-3297-4B4C-AB67-06115D2C744A}" srcOrd="7" destOrd="0" presId="urn:microsoft.com/office/officeart/2005/8/layout/hList7#3"/>
    <dgm:cxn modelId="{7D79D24F-7C70-4B3F-865E-4A2A0EDE4597}" type="presParOf" srcId="{880D1B00-0245-4156-910D-033352ADD8CE}" destId="{CFE268DD-92AF-4BE7-A58F-A716FEFEFCE1}" srcOrd="8" destOrd="0" presId="urn:microsoft.com/office/officeart/2005/8/layout/hList7#3"/>
    <dgm:cxn modelId="{3FD0C17E-0EA0-4CFA-B561-6D9903EF591B}" type="presParOf" srcId="{CFE268DD-92AF-4BE7-A58F-A716FEFEFCE1}" destId="{7CA055DA-284B-46AB-B63A-65F9207BA92E}" srcOrd="0" destOrd="0" presId="urn:microsoft.com/office/officeart/2005/8/layout/hList7#3"/>
    <dgm:cxn modelId="{1DEA6E75-5E03-4970-A2B8-AB4329EE18C1}" type="presParOf" srcId="{CFE268DD-92AF-4BE7-A58F-A716FEFEFCE1}" destId="{178AD8DC-667D-4ECE-9DF2-1E3752BF2CBA}" srcOrd="1" destOrd="0" presId="urn:microsoft.com/office/officeart/2005/8/layout/hList7#3"/>
    <dgm:cxn modelId="{7CF7494E-40A8-4944-8DAB-328C331CD5AF}" type="presParOf" srcId="{CFE268DD-92AF-4BE7-A58F-A716FEFEFCE1}" destId="{9CC32A1F-F6CF-4434-9E59-C9DEFBD838DB}" srcOrd="2" destOrd="0" presId="urn:microsoft.com/office/officeart/2005/8/layout/hList7#3"/>
    <dgm:cxn modelId="{AC7C29FB-1188-4ED5-9D91-B0DEACA09B78}" type="presParOf" srcId="{CFE268DD-92AF-4BE7-A58F-A716FEFEFCE1}" destId="{06A38DAE-4962-43EF-A98F-1F963D52D8E9}" srcOrd="3" destOrd="0" presId="urn:microsoft.com/office/officeart/2005/8/layout/hList7#3"/>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B9489-7F4F-42FC-84BD-276D0B0C1F33}">
      <dsp:nvSpPr>
        <dsp:cNvPr id="0" name=""/>
        <dsp:cNvSpPr/>
      </dsp:nvSpPr>
      <dsp:spPr>
        <a:xfrm>
          <a:off x="6622256" y="0"/>
          <a:ext cx="1607343" cy="4619476"/>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CA" sz="1300" kern="1200">
              <a:solidFill>
                <a:schemeClr val="tx1"/>
              </a:solidFill>
            </a:rPr>
            <a:t>Nous avons des bureaux chez IDC à </a:t>
          </a:r>
          <a:r>
            <a:rPr lang="en-CA" sz="1300" kern="1200" dirty="0">
              <a:solidFill>
                <a:schemeClr val="tx1"/>
              </a:solidFill>
            </a:rPr>
            <a:t>Vancouver</a:t>
          </a:r>
          <a:r>
            <a:rPr lang="en-CA" sz="1300" kern="1200">
              <a:solidFill>
                <a:schemeClr val="tx1"/>
              </a:solidFill>
            </a:rPr>
            <a:t>, à la clinique Positive </a:t>
          </a:r>
          <a:r>
            <a:rPr lang="en-CA" sz="1300" kern="1200" dirty="0">
              <a:solidFill>
                <a:schemeClr val="tx1"/>
              </a:solidFill>
            </a:rPr>
            <a:t>Health </a:t>
          </a:r>
          <a:r>
            <a:rPr lang="en-CA" sz="1300" kern="1200">
              <a:solidFill>
                <a:schemeClr val="tx1"/>
              </a:solidFill>
            </a:rPr>
            <a:t>Services de Surrey et chez </a:t>
          </a:r>
          <a:r>
            <a:rPr lang="en-CA" sz="1300" kern="1200" dirty="0">
              <a:solidFill>
                <a:schemeClr val="tx1"/>
              </a:solidFill>
            </a:rPr>
            <a:t>Positive Living BC.</a:t>
          </a:r>
        </a:p>
      </dsp:txBody>
      <dsp:txXfrm>
        <a:off x="6622256" y="1847790"/>
        <a:ext cx="1607343" cy="1847790"/>
      </dsp:txXfrm>
    </dsp:sp>
    <dsp:sp modelId="{EBEB493F-0AE1-4285-A40C-0B40E1D8C110}">
      <dsp:nvSpPr>
        <dsp:cNvPr id="0" name=""/>
        <dsp:cNvSpPr/>
      </dsp:nvSpPr>
      <dsp:spPr>
        <a:xfrm>
          <a:off x="6689621" y="288028"/>
          <a:ext cx="1510903" cy="153828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FFE48-B88D-46F8-BA5B-CB8C504258C9}">
      <dsp:nvSpPr>
        <dsp:cNvPr id="0" name=""/>
        <dsp:cNvSpPr/>
      </dsp:nvSpPr>
      <dsp:spPr>
        <a:xfrm>
          <a:off x="138633" y="0"/>
          <a:ext cx="1607343" cy="4619476"/>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CA" sz="1300" kern="1200">
              <a:solidFill>
                <a:schemeClr val="tx1"/>
              </a:solidFill>
            </a:rPr>
            <a:t>Participer aux comités consultatifs de patients.</a:t>
          </a:r>
          <a:endParaRPr lang="en-CA" sz="1300" kern="1200" dirty="0">
            <a:solidFill>
              <a:schemeClr val="tx1"/>
            </a:solidFill>
          </a:endParaRPr>
        </a:p>
      </dsp:txBody>
      <dsp:txXfrm>
        <a:off x="138633" y="1847790"/>
        <a:ext cx="1607343" cy="1847790"/>
      </dsp:txXfrm>
    </dsp:sp>
    <dsp:sp modelId="{D486CDDF-BCF9-4E14-9EE0-129D94973276}">
      <dsp:nvSpPr>
        <dsp:cNvPr id="0" name=""/>
        <dsp:cNvSpPr/>
      </dsp:nvSpPr>
      <dsp:spPr>
        <a:xfrm>
          <a:off x="208911" y="216021"/>
          <a:ext cx="1510903" cy="153828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9F4D6-E128-4DEB-AFFC-41008D37C6C1}">
      <dsp:nvSpPr>
        <dsp:cNvPr id="0" name=""/>
        <dsp:cNvSpPr/>
      </dsp:nvSpPr>
      <dsp:spPr>
        <a:xfrm>
          <a:off x="1769926" y="0"/>
          <a:ext cx="1607343" cy="4619476"/>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CA" sz="1300" kern="1200">
              <a:solidFill>
                <a:schemeClr val="tx1"/>
              </a:solidFill>
            </a:rPr>
            <a:t>Cofaciliter les groupes de discussion avec des professionnels ou entre nous.</a:t>
          </a:r>
          <a:endParaRPr lang="en-CA" sz="1300" kern="1200" dirty="0">
            <a:solidFill>
              <a:schemeClr val="tx1"/>
            </a:solidFill>
          </a:endParaRPr>
        </a:p>
      </dsp:txBody>
      <dsp:txXfrm>
        <a:off x="1769926" y="1847790"/>
        <a:ext cx="1607343" cy="1847790"/>
      </dsp:txXfrm>
    </dsp:sp>
    <dsp:sp modelId="{0B04BC40-DDAD-4C8B-AE64-27426A9952F6}">
      <dsp:nvSpPr>
        <dsp:cNvPr id="0" name=""/>
        <dsp:cNvSpPr/>
      </dsp:nvSpPr>
      <dsp:spPr>
        <a:xfrm>
          <a:off x="1793085" y="216021"/>
          <a:ext cx="1510903" cy="153828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3F59E5-192F-4353-BD2E-10BD5901418F}">
      <dsp:nvSpPr>
        <dsp:cNvPr id="0" name=""/>
        <dsp:cNvSpPr/>
      </dsp:nvSpPr>
      <dsp:spPr>
        <a:xfrm>
          <a:off x="5032496" y="0"/>
          <a:ext cx="1607343" cy="4619476"/>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CA" sz="1300" kern="1200">
              <a:solidFill>
                <a:schemeClr val="tx1"/>
              </a:solidFill>
            </a:rPr>
            <a:t>Prendre contact avec les patients dans les services de soins actifs des hôpitaux.</a:t>
          </a:r>
          <a:endParaRPr lang="en-CA" sz="1300" kern="1200" dirty="0">
            <a:solidFill>
              <a:schemeClr val="tx1"/>
            </a:solidFill>
          </a:endParaRPr>
        </a:p>
      </dsp:txBody>
      <dsp:txXfrm>
        <a:off x="5032496" y="1847790"/>
        <a:ext cx="1607343" cy="1847790"/>
      </dsp:txXfrm>
    </dsp:sp>
    <dsp:sp modelId="{8EB4D8FC-0915-4A83-9B13-963647718048}">
      <dsp:nvSpPr>
        <dsp:cNvPr id="0" name=""/>
        <dsp:cNvSpPr/>
      </dsp:nvSpPr>
      <dsp:spPr>
        <a:xfrm>
          <a:off x="5033436" y="288028"/>
          <a:ext cx="1510903" cy="1538285"/>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3F40A-D692-4328-95BC-FCAEF022B2AE}">
      <dsp:nvSpPr>
        <dsp:cNvPr id="0" name=""/>
        <dsp:cNvSpPr/>
      </dsp:nvSpPr>
      <dsp:spPr>
        <a:xfrm>
          <a:off x="3409079" y="0"/>
          <a:ext cx="1607343" cy="4619476"/>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CA" sz="1300" kern="1200">
              <a:solidFill>
                <a:schemeClr val="tx1"/>
              </a:solidFill>
            </a:rPr>
            <a:t>En tant que pairs travailleurs d’approche, nous travaillons de façon indépendante ou avec des équipes de travail d’approche dans la communauté.</a:t>
          </a:r>
          <a:endParaRPr lang="en-CA" sz="1300" kern="1200" dirty="0">
            <a:solidFill>
              <a:schemeClr val="tx1"/>
            </a:solidFill>
          </a:endParaRPr>
        </a:p>
      </dsp:txBody>
      <dsp:txXfrm>
        <a:off x="3409079" y="1847790"/>
        <a:ext cx="1607343" cy="1847790"/>
      </dsp:txXfrm>
    </dsp:sp>
    <dsp:sp modelId="{532C7A9A-7915-41C6-8834-76183991B50E}">
      <dsp:nvSpPr>
        <dsp:cNvPr id="0" name=""/>
        <dsp:cNvSpPr/>
      </dsp:nvSpPr>
      <dsp:spPr>
        <a:xfrm>
          <a:off x="3449261" y="216021"/>
          <a:ext cx="1510903" cy="1538285"/>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85AA4-0D8E-4BBC-A84E-74481C3A35D0}">
      <dsp:nvSpPr>
        <dsp:cNvPr id="0" name=""/>
        <dsp:cNvSpPr/>
      </dsp:nvSpPr>
      <dsp:spPr>
        <a:xfrm flipH="1">
          <a:off x="3898792" y="3695580"/>
          <a:ext cx="432014" cy="692921"/>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40CD9-E93E-4291-AB81-CEEB8FD4BB40}">
      <dsp:nvSpPr>
        <dsp:cNvPr id="0" name=""/>
        <dsp:cNvSpPr/>
      </dsp:nvSpPr>
      <dsp:spPr>
        <a:xfrm>
          <a:off x="4861228" y="0"/>
          <a:ext cx="1577578" cy="5486400"/>
        </a:xfrm>
        <a:prstGeom prst="roundRect">
          <a:avLst>
            <a:gd name="adj" fmla="val 1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n-CA" sz="1400" kern="1200" dirty="0">
            <a:solidFill>
              <a:schemeClr val="tx1"/>
            </a:solidFill>
            <a:latin typeface="+mn-lt"/>
            <a:ea typeface="+mj-ea"/>
            <a:cs typeface="ＭＳ Ｐゴシック"/>
          </a:endParaRPr>
        </a:p>
        <a:p>
          <a:pPr marL="0" lvl="0" indent="0" algn="ctr" defTabSz="622300">
            <a:lnSpc>
              <a:spcPct val="90000"/>
            </a:lnSpc>
            <a:spcBef>
              <a:spcPct val="0"/>
            </a:spcBef>
            <a:spcAft>
              <a:spcPct val="35000"/>
            </a:spcAft>
            <a:buNone/>
          </a:pPr>
          <a:endParaRPr lang="en-CA" sz="1600" kern="1200" dirty="0">
            <a:solidFill>
              <a:schemeClr val="tx1"/>
            </a:solidFill>
            <a:latin typeface="+mn-lt"/>
            <a:ea typeface="+mj-ea"/>
            <a:cs typeface="ＭＳ Ｐゴシック"/>
          </a:endParaRPr>
        </a:p>
        <a:p>
          <a:pPr marL="0" lvl="0" indent="0" algn="ctr" defTabSz="622300">
            <a:lnSpc>
              <a:spcPct val="90000"/>
            </a:lnSpc>
            <a:spcBef>
              <a:spcPct val="0"/>
            </a:spcBef>
            <a:spcAft>
              <a:spcPct val="35000"/>
            </a:spcAft>
            <a:buNone/>
          </a:pPr>
          <a:endParaRPr lang="en-CA" sz="1600" kern="1200" dirty="0">
            <a:solidFill>
              <a:schemeClr val="tx1"/>
            </a:solidFill>
            <a:latin typeface="+mn-lt"/>
            <a:ea typeface="+mj-ea"/>
            <a:cs typeface="ＭＳ Ｐゴシック"/>
          </a:endParaRPr>
        </a:p>
        <a:p>
          <a:pPr marL="0" lvl="0" indent="0" algn="ctr" defTabSz="622300">
            <a:lnSpc>
              <a:spcPct val="90000"/>
            </a:lnSpc>
            <a:spcBef>
              <a:spcPct val="0"/>
            </a:spcBef>
            <a:spcAft>
              <a:spcPct val="35000"/>
            </a:spcAft>
            <a:buNone/>
          </a:pPr>
          <a:endParaRPr lang="en-CA" sz="1600" kern="1200" dirty="0">
            <a:solidFill>
              <a:schemeClr val="tx1"/>
            </a:solidFill>
            <a:latin typeface="+mn-lt"/>
            <a:ea typeface="+mj-ea"/>
            <a:cs typeface="ＭＳ Ｐゴシック"/>
          </a:endParaRPr>
        </a:p>
        <a:p>
          <a:pPr marL="0" lvl="0" indent="0" algn="ctr" defTabSz="622300">
            <a:lnSpc>
              <a:spcPct val="90000"/>
            </a:lnSpc>
            <a:spcBef>
              <a:spcPct val="0"/>
            </a:spcBef>
            <a:spcAft>
              <a:spcPct val="35000"/>
            </a:spcAft>
            <a:buNone/>
          </a:pPr>
          <a:r>
            <a:rPr lang="en-CA" sz="1600" b="1" kern="1200">
              <a:solidFill>
                <a:schemeClr val="tx1"/>
              </a:solidFill>
              <a:latin typeface="+mn-lt"/>
              <a:ea typeface="+mj-ea"/>
              <a:cs typeface="ＭＳ Ｐゴシック"/>
            </a:rPr>
            <a:t>Limites : </a:t>
          </a:r>
          <a:endParaRPr lang="en-CA" sz="1600" b="1" kern="1200" dirty="0">
            <a:solidFill>
              <a:schemeClr val="tx1"/>
            </a:solidFill>
            <a:latin typeface="+mn-lt"/>
            <a:ea typeface="+mj-ea"/>
            <a:cs typeface="ＭＳ Ｐゴシック"/>
          </a:endParaRPr>
        </a:p>
        <a:p>
          <a:pPr marL="0" lvl="0" indent="0" algn="ctr" defTabSz="622300">
            <a:lnSpc>
              <a:spcPct val="90000"/>
            </a:lnSpc>
            <a:spcBef>
              <a:spcPct val="0"/>
            </a:spcBef>
            <a:spcAft>
              <a:spcPct val="35000"/>
            </a:spcAft>
            <a:buNone/>
          </a:pPr>
          <a:r>
            <a:rPr lang="en-CA" sz="1600" kern="1200">
              <a:solidFill>
                <a:schemeClr val="tx1"/>
              </a:solidFill>
              <a:latin typeface="+mn-lt"/>
              <a:ea typeface="+mj-ea"/>
              <a:cs typeface="ＭＳ Ｐゴシック"/>
            </a:rPr>
            <a:t>- Relations doubles ou multiples</a:t>
          </a:r>
          <a:endParaRPr lang="en-CA" sz="1600" kern="1200" dirty="0">
            <a:solidFill>
              <a:schemeClr val="tx1"/>
            </a:solidFill>
            <a:latin typeface="+mn-lt"/>
            <a:ea typeface="+mj-ea"/>
          </a:endParaRPr>
        </a:p>
        <a:p>
          <a:pPr marL="0" lvl="0" indent="0" algn="ctr" defTabSz="622300">
            <a:lnSpc>
              <a:spcPct val="90000"/>
            </a:lnSpc>
            <a:spcBef>
              <a:spcPct val="0"/>
            </a:spcBef>
            <a:spcAft>
              <a:spcPct val="35000"/>
            </a:spcAft>
            <a:buNone/>
          </a:pPr>
          <a:r>
            <a:rPr lang="en-CA" sz="1600" kern="1200">
              <a:solidFill>
                <a:schemeClr val="tx1"/>
              </a:solidFill>
              <a:latin typeface="+mn-lt"/>
              <a:ea typeface="+mj-ea"/>
            </a:rPr>
            <a:t>- Comportement éthique</a:t>
          </a:r>
          <a:endParaRPr lang="en-CA" sz="1600" kern="1200" dirty="0">
            <a:solidFill>
              <a:schemeClr val="tx1"/>
            </a:solidFill>
            <a:latin typeface="+mn-lt"/>
            <a:ea typeface="+mj-ea"/>
          </a:endParaRPr>
        </a:p>
        <a:p>
          <a:pPr marL="0" lvl="0" indent="0" algn="ctr" defTabSz="622300">
            <a:lnSpc>
              <a:spcPct val="90000"/>
            </a:lnSpc>
            <a:spcBef>
              <a:spcPct val="0"/>
            </a:spcBef>
            <a:spcAft>
              <a:spcPct val="35000"/>
            </a:spcAft>
            <a:buNone/>
          </a:pPr>
          <a:endParaRPr lang="en-CA" sz="1600" kern="1200" dirty="0">
            <a:solidFill>
              <a:schemeClr val="tx1"/>
            </a:solidFill>
            <a:latin typeface="+mn-lt"/>
            <a:ea typeface="+mj-ea"/>
          </a:endParaRPr>
        </a:p>
        <a:p>
          <a:pPr marL="0" lvl="0" indent="0" algn="ctr" defTabSz="622300">
            <a:lnSpc>
              <a:spcPct val="90000"/>
            </a:lnSpc>
            <a:spcBef>
              <a:spcPct val="0"/>
            </a:spcBef>
            <a:spcAft>
              <a:spcPct val="35000"/>
            </a:spcAft>
            <a:buNone/>
          </a:pPr>
          <a:endParaRPr lang="en-CA" sz="1300" kern="1200" dirty="0">
            <a:solidFill>
              <a:schemeClr val="tx1"/>
            </a:solidFill>
          </a:endParaRPr>
        </a:p>
      </dsp:txBody>
      <dsp:txXfrm>
        <a:off x="4861228" y="2194560"/>
        <a:ext cx="1577578" cy="2194560"/>
      </dsp:txXfrm>
    </dsp:sp>
    <dsp:sp modelId="{6B059F30-4D56-4976-9E3F-931580039FC9}">
      <dsp:nvSpPr>
        <dsp:cNvPr id="0" name=""/>
        <dsp:cNvSpPr/>
      </dsp:nvSpPr>
      <dsp:spPr>
        <a:xfrm>
          <a:off x="4906378" y="361082"/>
          <a:ext cx="1482923" cy="182697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0C76B-BC73-4F01-8009-413A505179DE}">
      <dsp:nvSpPr>
        <dsp:cNvPr id="0" name=""/>
        <dsp:cNvSpPr/>
      </dsp:nvSpPr>
      <dsp:spPr>
        <a:xfrm>
          <a:off x="1622034" y="0"/>
          <a:ext cx="1577578" cy="5486400"/>
        </a:xfrm>
        <a:prstGeom prst="roundRect">
          <a:avLst>
            <a:gd name="adj" fmla="val 1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150000"/>
            </a:lnSpc>
            <a:spcBef>
              <a:spcPct val="0"/>
            </a:spcBef>
            <a:spcAft>
              <a:spcPct val="35000"/>
            </a:spcAft>
            <a:buNone/>
          </a:pPr>
          <a:endParaRPr lang="en-CA" sz="1600" kern="1200" dirty="0">
            <a:solidFill>
              <a:schemeClr val="tx1"/>
            </a:solidFill>
            <a:latin typeface="+mn-lt"/>
            <a:ea typeface="+mj-ea"/>
            <a:cs typeface="ＭＳ Ｐゴシック"/>
          </a:endParaRPr>
        </a:p>
        <a:p>
          <a:pPr marL="0" lvl="0" indent="0" algn="ctr" defTabSz="711200" rtl="0">
            <a:lnSpc>
              <a:spcPct val="150000"/>
            </a:lnSpc>
            <a:spcBef>
              <a:spcPct val="0"/>
            </a:spcBef>
            <a:spcAft>
              <a:spcPct val="35000"/>
            </a:spcAft>
            <a:buNone/>
          </a:pPr>
          <a:endParaRPr lang="en-CA" sz="1600" kern="1200" dirty="0">
            <a:solidFill>
              <a:schemeClr val="tx1"/>
            </a:solidFill>
            <a:latin typeface="+mn-lt"/>
            <a:ea typeface="+mj-ea"/>
            <a:cs typeface="ＭＳ Ｐゴシック"/>
          </a:endParaRPr>
        </a:p>
        <a:p>
          <a:pPr marL="0" lvl="0" indent="0" algn="ctr" defTabSz="711200" rtl="0">
            <a:lnSpc>
              <a:spcPct val="100000"/>
            </a:lnSpc>
            <a:spcBef>
              <a:spcPct val="0"/>
            </a:spcBef>
            <a:spcAft>
              <a:spcPct val="35000"/>
            </a:spcAft>
            <a:buNone/>
          </a:pPr>
          <a:r>
            <a:rPr lang="en-CA" sz="1600" b="1" kern="1200">
              <a:solidFill>
                <a:schemeClr val="tx1"/>
              </a:solidFill>
              <a:latin typeface="+mn-lt"/>
              <a:ea typeface="+mj-ea"/>
              <a:cs typeface="ＭＳ Ｐゴシック"/>
            </a:rPr>
            <a:t>Confidentialité:</a:t>
          </a:r>
          <a:endParaRPr lang="en-CA" sz="1600" b="1" kern="1200" dirty="0">
            <a:solidFill>
              <a:schemeClr val="tx1"/>
            </a:solidFill>
            <a:latin typeface="+mn-lt"/>
            <a:ea typeface="+mj-ea"/>
            <a:cs typeface="ＭＳ Ｐゴシック"/>
          </a:endParaRPr>
        </a:p>
        <a:p>
          <a:pPr marL="0" lvl="0" indent="0" algn="ctr" defTabSz="711200" rtl="0">
            <a:lnSpc>
              <a:spcPct val="100000"/>
            </a:lnSpc>
            <a:spcBef>
              <a:spcPct val="0"/>
            </a:spcBef>
            <a:spcAft>
              <a:spcPct val="35000"/>
            </a:spcAft>
            <a:buNone/>
          </a:pPr>
          <a:r>
            <a:rPr lang="en-CA" sz="1400" kern="1200">
              <a:solidFill>
                <a:schemeClr val="tx1"/>
              </a:solidFill>
              <a:latin typeface="+mn-lt"/>
              <a:ea typeface="+mj-ea"/>
              <a:cs typeface="ＭＳ Ｐゴシック"/>
            </a:rPr>
            <a:t>Les organismes communautaires ont les mêmes attentes élevées à l’égard de leur personnel que des professionnels.</a:t>
          </a:r>
          <a:r>
            <a:rPr lang="en-CA" sz="1600" kern="1200">
              <a:solidFill>
                <a:schemeClr val="tx1"/>
              </a:solidFill>
              <a:latin typeface="+mn-lt"/>
              <a:ea typeface="+mj-ea"/>
              <a:cs typeface="ＭＳ Ｐゴシック"/>
            </a:rPr>
            <a:t>  </a:t>
          </a:r>
          <a:endParaRPr lang="en-CA" sz="1600" kern="1200" dirty="0">
            <a:solidFill>
              <a:schemeClr val="tx1"/>
            </a:solidFill>
          </a:endParaRPr>
        </a:p>
      </dsp:txBody>
      <dsp:txXfrm>
        <a:off x="1622034" y="2194560"/>
        <a:ext cx="1577578" cy="2194560"/>
      </dsp:txXfrm>
    </dsp:sp>
    <dsp:sp modelId="{7A9CE4CB-9A14-4F80-BDB2-78B7A9CD70C4}">
      <dsp:nvSpPr>
        <dsp:cNvPr id="0" name=""/>
        <dsp:cNvSpPr/>
      </dsp:nvSpPr>
      <dsp:spPr>
        <a:xfrm>
          <a:off x="1671254" y="409863"/>
          <a:ext cx="1482923" cy="182697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BC6A6-4CB9-4673-A455-F8B9ED5B7476}">
      <dsp:nvSpPr>
        <dsp:cNvPr id="0" name=""/>
        <dsp:cNvSpPr/>
      </dsp:nvSpPr>
      <dsp:spPr>
        <a:xfrm>
          <a:off x="3235107" y="0"/>
          <a:ext cx="1577578" cy="5486400"/>
        </a:xfrm>
        <a:prstGeom prst="roundRect">
          <a:avLst>
            <a:gd name="adj" fmla="val 1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endParaRPr lang="en-CA" sz="1400" b="0" kern="1200" dirty="0">
            <a:solidFill>
              <a:schemeClr val="tx1"/>
            </a:solidFill>
            <a:cs typeface="Arial" pitchFamily="34" charset="0"/>
          </a:endParaRPr>
        </a:p>
        <a:p>
          <a:pPr marL="0" lvl="0" indent="0" algn="ctr" defTabSz="622300">
            <a:lnSpc>
              <a:spcPct val="100000"/>
            </a:lnSpc>
            <a:spcBef>
              <a:spcPct val="0"/>
            </a:spcBef>
            <a:spcAft>
              <a:spcPct val="35000"/>
            </a:spcAft>
            <a:buNone/>
          </a:pPr>
          <a:endParaRPr lang="en-CA" sz="1600" b="0" kern="1200" dirty="0">
            <a:solidFill>
              <a:schemeClr val="tx1"/>
            </a:solidFill>
            <a:cs typeface="Arial" pitchFamily="34" charset="0"/>
          </a:endParaRPr>
        </a:p>
        <a:p>
          <a:pPr marL="0" lvl="0" indent="0" algn="ctr" defTabSz="622300">
            <a:lnSpc>
              <a:spcPct val="100000"/>
            </a:lnSpc>
            <a:spcBef>
              <a:spcPct val="0"/>
            </a:spcBef>
            <a:spcAft>
              <a:spcPct val="35000"/>
            </a:spcAft>
            <a:buNone/>
          </a:pPr>
          <a:endParaRPr lang="en-CA" sz="1600" b="0" kern="1200" dirty="0">
            <a:solidFill>
              <a:schemeClr val="tx1"/>
            </a:solidFill>
            <a:cs typeface="Arial" pitchFamily="34" charset="0"/>
          </a:endParaRPr>
        </a:p>
        <a:p>
          <a:pPr marL="0" lvl="0" indent="0" algn="ctr" defTabSz="622300">
            <a:lnSpc>
              <a:spcPct val="100000"/>
            </a:lnSpc>
            <a:spcBef>
              <a:spcPct val="0"/>
            </a:spcBef>
            <a:spcAft>
              <a:spcPct val="35000"/>
            </a:spcAft>
            <a:buNone/>
          </a:pPr>
          <a:r>
            <a:rPr lang="en-CA" sz="1600" b="1" kern="1200" dirty="0">
              <a:solidFill>
                <a:schemeClr val="tx1"/>
              </a:solidFill>
              <a:cs typeface="Arial" pitchFamily="34" charset="0"/>
            </a:rPr>
            <a:t>Relation </a:t>
          </a:r>
          <a:r>
            <a:rPr lang="en-CA" sz="1600" b="1" kern="1200" dirty="0" err="1">
              <a:solidFill>
                <a:schemeClr val="tx1"/>
              </a:solidFill>
              <a:cs typeface="Arial" pitchFamily="34" charset="0"/>
            </a:rPr>
            <a:t>thérapeutique</a:t>
          </a:r>
          <a:r>
            <a:rPr lang="en-CA" sz="1600" b="1" kern="1200" dirty="0">
              <a:solidFill>
                <a:schemeClr val="tx1"/>
              </a:solidFill>
              <a:cs typeface="Arial" pitchFamily="34" charset="0"/>
            </a:rPr>
            <a:t> :</a:t>
          </a:r>
        </a:p>
        <a:p>
          <a:pPr marL="0" lvl="0" indent="0" algn="ctr" defTabSz="622300">
            <a:lnSpc>
              <a:spcPct val="100000"/>
            </a:lnSpc>
            <a:spcBef>
              <a:spcPct val="0"/>
            </a:spcBef>
            <a:spcAft>
              <a:spcPct val="35000"/>
            </a:spcAft>
            <a:buNone/>
          </a:pPr>
          <a:r>
            <a:rPr lang="en-CA" sz="1600" b="0" kern="1200" dirty="0">
              <a:solidFill>
                <a:schemeClr val="tx1"/>
              </a:solidFill>
              <a:cs typeface="Arial" pitchFamily="34" charset="0"/>
            </a:rPr>
            <a:t>- Pas </a:t>
          </a:r>
          <a:r>
            <a:rPr lang="en-CA" sz="1600" b="0" kern="1200" dirty="0" err="1">
              <a:solidFill>
                <a:schemeClr val="tx1"/>
              </a:solidFill>
              <a:cs typeface="Arial" pitchFamily="34" charset="0"/>
            </a:rPr>
            <a:t>une</a:t>
          </a:r>
          <a:r>
            <a:rPr lang="en-CA" sz="1600" b="0" kern="1200" dirty="0">
              <a:solidFill>
                <a:schemeClr val="tx1"/>
              </a:solidFill>
              <a:cs typeface="Arial" pitchFamily="34" charset="0"/>
            </a:rPr>
            <a:t> </a:t>
          </a:r>
          <a:r>
            <a:rPr lang="en-CA" sz="1600" b="0" kern="1200" dirty="0" err="1">
              <a:solidFill>
                <a:schemeClr val="tx1"/>
              </a:solidFill>
              <a:cs typeface="Arial" pitchFamily="34" charset="0"/>
            </a:rPr>
            <a:t>amitié</a:t>
          </a:r>
          <a:endParaRPr lang="en-CA" sz="1600" b="0" kern="1200" dirty="0">
            <a:solidFill>
              <a:schemeClr val="tx1"/>
            </a:solidFill>
            <a:cs typeface="Arial" pitchFamily="34" charset="0"/>
          </a:endParaRPr>
        </a:p>
        <a:p>
          <a:pPr marL="0" lvl="0" indent="0" algn="ctr" defTabSz="622300">
            <a:lnSpc>
              <a:spcPct val="100000"/>
            </a:lnSpc>
            <a:spcBef>
              <a:spcPct val="0"/>
            </a:spcBef>
            <a:spcAft>
              <a:spcPct val="35000"/>
            </a:spcAft>
            <a:buNone/>
          </a:pPr>
          <a:r>
            <a:rPr lang="en-CA" sz="1600" b="0" kern="1200" dirty="0">
              <a:solidFill>
                <a:schemeClr val="tx1"/>
              </a:solidFill>
              <a:cs typeface="Arial" pitchFamily="34" charset="0"/>
            </a:rPr>
            <a:t>- </a:t>
          </a:r>
          <a:r>
            <a:rPr lang="en-CA" sz="1600" b="0" kern="1200" dirty="0" err="1">
              <a:solidFill>
                <a:schemeClr val="tx1"/>
              </a:solidFill>
              <a:cs typeface="Arial" pitchFamily="34" charset="0"/>
            </a:rPr>
            <a:t>Transfert</a:t>
          </a:r>
          <a:r>
            <a:rPr lang="en-CA" sz="1600" b="0" kern="1200" dirty="0">
              <a:solidFill>
                <a:schemeClr val="tx1"/>
              </a:solidFill>
              <a:cs typeface="Arial" pitchFamily="34" charset="0"/>
            </a:rPr>
            <a:t> et </a:t>
          </a:r>
          <a:r>
            <a:rPr lang="en-CA" sz="1600" b="0" kern="1200" dirty="0" err="1">
              <a:solidFill>
                <a:schemeClr val="tx1"/>
              </a:solidFill>
              <a:cs typeface="Arial" pitchFamily="34" charset="0"/>
            </a:rPr>
            <a:t>contre-transfert</a:t>
          </a:r>
          <a:endParaRPr lang="en-CA" sz="1600" b="0" kern="1200" dirty="0">
            <a:solidFill>
              <a:schemeClr val="tx1"/>
            </a:solidFill>
          </a:endParaRPr>
        </a:p>
      </dsp:txBody>
      <dsp:txXfrm>
        <a:off x="3235107" y="2194560"/>
        <a:ext cx="1577578" cy="2194560"/>
      </dsp:txXfrm>
    </dsp:sp>
    <dsp:sp modelId="{044C07D9-79DC-4F00-B897-2BE737C03A30}">
      <dsp:nvSpPr>
        <dsp:cNvPr id="0" name=""/>
        <dsp:cNvSpPr/>
      </dsp:nvSpPr>
      <dsp:spPr>
        <a:xfrm>
          <a:off x="3285571" y="362160"/>
          <a:ext cx="1482923" cy="182697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5FA48-236A-42D1-9C72-289D564A96C7}">
      <dsp:nvSpPr>
        <dsp:cNvPr id="0" name=""/>
        <dsp:cNvSpPr/>
      </dsp:nvSpPr>
      <dsp:spPr>
        <a:xfrm>
          <a:off x="6483877" y="0"/>
          <a:ext cx="1577578" cy="5486400"/>
        </a:xfrm>
        <a:prstGeom prst="roundRect">
          <a:avLst>
            <a:gd name="adj" fmla="val 1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50000"/>
            </a:lnSpc>
            <a:spcBef>
              <a:spcPct val="0"/>
            </a:spcBef>
            <a:spcAft>
              <a:spcPct val="35000"/>
            </a:spcAft>
            <a:buNone/>
          </a:pPr>
          <a:endParaRPr lang="en-CA" sz="1400" b="0" kern="1200" dirty="0">
            <a:solidFill>
              <a:schemeClr val="tx1"/>
            </a:solidFill>
            <a:cs typeface="Arial" pitchFamily="34" charset="0"/>
          </a:endParaRPr>
        </a:p>
        <a:p>
          <a:pPr marL="0" lvl="0" indent="0" algn="ctr" defTabSz="622300">
            <a:lnSpc>
              <a:spcPct val="100000"/>
            </a:lnSpc>
            <a:spcBef>
              <a:spcPct val="0"/>
            </a:spcBef>
            <a:spcAft>
              <a:spcPct val="35000"/>
            </a:spcAft>
            <a:buNone/>
          </a:pPr>
          <a:r>
            <a:rPr lang="en-CA" sz="1400" b="1" kern="1200">
              <a:solidFill>
                <a:schemeClr val="tx1"/>
              </a:solidFill>
              <a:cs typeface="Arial" pitchFamily="34" charset="0"/>
            </a:rPr>
            <a:t>Champ de pratique : </a:t>
          </a:r>
          <a:endParaRPr lang="en-CA" sz="1400" b="1" kern="1200" dirty="0">
            <a:solidFill>
              <a:schemeClr val="tx1"/>
            </a:solidFill>
            <a:cs typeface="Arial" pitchFamily="34" charset="0"/>
          </a:endParaRPr>
        </a:p>
        <a:p>
          <a:pPr marL="0" lvl="0" indent="0" algn="ctr" defTabSz="622300">
            <a:lnSpc>
              <a:spcPct val="100000"/>
            </a:lnSpc>
            <a:spcBef>
              <a:spcPct val="0"/>
            </a:spcBef>
            <a:spcAft>
              <a:spcPct val="35000"/>
            </a:spcAft>
            <a:buNone/>
          </a:pPr>
          <a:r>
            <a:rPr lang="en-CA" sz="1400" b="0" kern="1200">
              <a:solidFill>
                <a:schemeClr val="tx1"/>
              </a:solidFill>
              <a:cs typeface="Arial" pitchFamily="34" charset="0"/>
            </a:rPr>
            <a:t>Certains professionnels et clients s’attendent à ce que les pairs jouent le rôle de travailleurs sociaux ou de travailleurs de soutien à domicile.</a:t>
          </a:r>
          <a:endParaRPr lang="en-CA" sz="1400" b="0" u="sng" kern="1200" dirty="0">
            <a:solidFill>
              <a:schemeClr val="tx1"/>
            </a:solidFill>
          </a:endParaRPr>
        </a:p>
      </dsp:txBody>
      <dsp:txXfrm>
        <a:off x="6483877" y="2194560"/>
        <a:ext cx="1577578" cy="2194560"/>
      </dsp:txXfrm>
    </dsp:sp>
    <dsp:sp modelId="{C0EC96E2-04A8-42CD-A5CB-B9A00161C2B2}">
      <dsp:nvSpPr>
        <dsp:cNvPr id="0" name=""/>
        <dsp:cNvSpPr/>
      </dsp:nvSpPr>
      <dsp:spPr>
        <a:xfrm>
          <a:off x="6531193" y="358579"/>
          <a:ext cx="1482923" cy="1826971"/>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055DA-284B-46AB-B63A-65F9207BA92E}">
      <dsp:nvSpPr>
        <dsp:cNvPr id="0" name=""/>
        <dsp:cNvSpPr/>
      </dsp:nvSpPr>
      <dsp:spPr>
        <a:xfrm>
          <a:off x="8960" y="0"/>
          <a:ext cx="1577578" cy="5486400"/>
        </a:xfrm>
        <a:prstGeom prst="roundRect">
          <a:avLst>
            <a:gd name="adj" fmla="val 1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50000"/>
            </a:lnSpc>
            <a:spcBef>
              <a:spcPct val="0"/>
            </a:spcBef>
            <a:spcAft>
              <a:spcPct val="35000"/>
            </a:spcAft>
            <a:buNone/>
          </a:pPr>
          <a:endParaRPr lang="en-CA" sz="1600" kern="1200" dirty="0">
            <a:solidFill>
              <a:schemeClr val="tx1"/>
            </a:solidFill>
            <a:cs typeface="Arial" pitchFamily="34" charset="0"/>
          </a:endParaRPr>
        </a:p>
        <a:p>
          <a:pPr marL="0" lvl="0" indent="0" algn="ctr" defTabSz="711200">
            <a:lnSpc>
              <a:spcPct val="150000"/>
            </a:lnSpc>
            <a:spcBef>
              <a:spcPct val="0"/>
            </a:spcBef>
            <a:spcAft>
              <a:spcPct val="35000"/>
            </a:spcAft>
            <a:buNone/>
          </a:pPr>
          <a:endParaRPr lang="en-CA" sz="1600" kern="1200" dirty="0">
            <a:solidFill>
              <a:schemeClr val="tx1"/>
            </a:solidFill>
            <a:cs typeface="Arial" pitchFamily="34" charset="0"/>
          </a:endParaRPr>
        </a:p>
        <a:p>
          <a:pPr marL="0" lvl="0" indent="0" algn="ctr" defTabSz="711200">
            <a:lnSpc>
              <a:spcPct val="100000"/>
            </a:lnSpc>
            <a:spcBef>
              <a:spcPct val="0"/>
            </a:spcBef>
            <a:spcAft>
              <a:spcPct val="35000"/>
            </a:spcAft>
            <a:buNone/>
          </a:pPr>
          <a:endParaRPr lang="en-CA" sz="1600" kern="1200" dirty="0">
            <a:solidFill>
              <a:schemeClr val="tx1"/>
            </a:solidFill>
            <a:cs typeface="Arial" pitchFamily="34" charset="0"/>
          </a:endParaRPr>
        </a:p>
        <a:p>
          <a:pPr marL="0" lvl="0" indent="0" algn="ctr" defTabSz="711200">
            <a:lnSpc>
              <a:spcPct val="100000"/>
            </a:lnSpc>
            <a:spcBef>
              <a:spcPct val="0"/>
            </a:spcBef>
            <a:spcAft>
              <a:spcPct val="35000"/>
            </a:spcAft>
            <a:buNone/>
          </a:pPr>
          <a:endParaRPr lang="en-CA" sz="1600" kern="1200" dirty="0">
            <a:solidFill>
              <a:schemeClr val="tx1"/>
            </a:solidFill>
            <a:cs typeface="Arial" pitchFamily="34" charset="0"/>
          </a:endParaRPr>
        </a:p>
        <a:p>
          <a:pPr marL="0" lvl="0" indent="0" algn="ctr" defTabSz="711200">
            <a:lnSpc>
              <a:spcPct val="100000"/>
            </a:lnSpc>
            <a:spcBef>
              <a:spcPct val="0"/>
            </a:spcBef>
            <a:spcAft>
              <a:spcPct val="35000"/>
            </a:spcAft>
            <a:buNone/>
          </a:pPr>
          <a:r>
            <a:rPr lang="en-CA" sz="1400" b="1" kern="1200">
              <a:solidFill>
                <a:schemeClr val="tx1"/>
              </a:solidFill>
              <a:cs typeface="Arial" pitchFamily="34" charset="0"/>
            </a:rPr>
            <a:t>Autosoins :</a:t>
          </a:r>
          <a:endParaRPr lang="en-CA" sz="1400" b="1" kern="1200" dirty="0">
            <a:solidFill>
              <a:schemeClr val="tx1"/>
            </a:solidFill>
            <a:cs typeface="Arial" pitchFamily="34" charset="0"/>
          </a:endParaRPr>
        </a:p>
        <a:p>
          <a:pPr marL="0" lvl="0" indent="0" algn="ctr" defTabSz="711200">
            <a:lnSpc>
              <a:spcPct val="100000"/>
            </a:lnSpc>
            <a:spcBef>
              <a:spcPct val="0"/>
            </a:spcBef>
            <a:spcAft>
              <a:spcPct val="35000"/>
            </a:spcAft>
            <a:buNone/>
          </a:pPr>
          <a:r>
            <a:rPr lang="en-CA" sz="1400" kern="1200">
              <a:solidFill>
                <a:schemeClr val="tx1"/>
              </a:solidFill>
              <a:cs typeface="Arial" pitchFamily="34" charset="0"/>
            </a:rPr>
            <a:t>- Besoin d’expériences de pleine conscience</a:t>
          </a:r>
          <a:endParaRPr lang="en-CA" sz="1400" kern="1200" dirty="0">
            <a:solidFill>
              <a:schemeClr val="tx1"/>
            </a:solidFill>
            <a:cs typeface="Arial" pitchFamily="34" charset="0"/>
          </a:endParaRPr>
        </a:p>
        <a:p>
          <a:pPr marL="0" lvl="0" indent="0" algn="ctr" defTabSz="711200">
            <a:lnSpc>
              <a:spcPct val="100000"/>
            </a:lnSpc>
            <a:spcBef>
              <a:spcPct val="0"/>
            </a:spcBef>
            <a:spcAft>
              <a:spcPct val="35000"/>
            </a:spcAft>
            <a:buNone/>
          </a:pPr>
          <a:r>
            <a:rPr lang="en-CA" sz="1400" kern="1200">
              <a:solidFill>
                <a:schemeClr val="tx1"/>
              </a:solidFill>
              <a:cs typeface="Arial" pitchFamily="34" charset="0"/>
            </a:rPr>
            <a:t>- Sacrifices excessifs</a:t>
          </a:r>
          <a:endParaRPr lang="en-CA" sz="1400" kern="1200" dirty="0">
            <a:solidFill>
              <a:schemeClr val="tx1"/>
            </a:solidFill>
            <a:cs typeface="Arial" pitchFamily="34" charset="0"/>
          </a:endParaRPr>
        </a:p>
        <a:p>
          <a:pPr marL="0" lvl="0" indent="0" algn="ctr" defTabSz="711200">
            <a:lnSpc>
              <a:spcPct val="100000"/>
            </a:lnSpc>
            <a:spcBef>
              <a:spcPct val="0"/>
            </a:spcBef>
            <a:spcAft>
              <a:spcPct val="35000"/>
            </a:spcAft>
            <a:buNone/>
          </a:pPr>
          <a:r>
            <a:rPr lang="en-CA" sz="1400" kern="1200">
              <a:solidFill>
                <a:schemeClr val="tx1"/>
              </a:solidFill>
              <a:cs typeface="Arial" pitchFamily="34" charset="0"/>
            </a:rPr>
            <a:t>- Maintien d’une perspective réaliste de ses propres capacités</a:t>
          </a:r>
          <a:endParaRPr lang="en-CA" sz="1400" kern="1200" dirty="0">
            <a:solidFill>
              <a:schemeClr val="tx1"/>
            </a:solidFill>
            <a:cs typeface="Arial" pitchFamily="34" charset="0"/>
          </a:endParaRPr>
        </a:p>
        <a:p>
          <a:pPr marL="0" lvl="0" indent="0" algn="ctr" defTabSz="711200">
            <a:lnSpc>
              <a:spcPct val="100000"/>
            </a:lnSpc>
            <a:spcBef>
              <a:spcPct val="0"/>
            </a:spcBef>
            <a:spcAft>
              <a:spcPct val="35000"/>
            </a:spcAft>
            <a:buNone/>
          </a:pPr>
          <a:endParaRPr lang="en-CA" sz="1600" kern="1200" dirty="0">
            <a:solidFill>
              <a:schemeClr val="tx1"/>
            </a:solidFill>
            <a:cs typeface="Arial" pitchFamily="34" charset="0"/>
          </a:endParaRPr>
        </a:p>
        <a:p>
          <a:pPr marL="0" lvl="0" indent="0" algn="ctr" defTabSz="711200">
            <a:lnSpc>
              <a:spcPct val="100000"/>
            </a:lnSpc>
            <a:spcBef>
              <a:spcPct val="0"/>
            </a:spcBef>
            <a:spcAft>
              <a:spcPct val="35000"/>
            </a:spcAft>
            <a:buNone/>
          </a:pPr>
          <a:endParaRPr lang="en-CA" sz="1600" kern="1200" dirty="0">
            <a:solidFill>
              <a:schemeClr val="tx1"/>
            </a:solidFill>
          </a:endParaRPr>
        </a:p>
      </dsp:txBody>
      <dsp:txXfrm>
        <a:off x="8960" y="2194560"/>
        <a:ext cx="1577578" cy="2194560"/>
      </dsp:txXfrm>
    </dsp:sp>
    <dsp:sp modelId="{06A38DAE-4962-43EF-A98F-1F963D52D8E9}">
      <dsp:nvSpPr>
        <dsp:cNvPr id="0" name=""/>
        <dsp:cNvSpPr/>
      </dsp:nvSpPr>
      <dsp:spPr>
        <a:xfrm>
          <a:off x="54680" y="372026"/>
          <a:ext cx="1482923" cy="1826971"/>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BB75B-4A92-4D57-AE03-2228BE058D4E}">
      <dsp:nvSpPr>
        <dsp:cNvPr id="0" name=""/>
        <dsp:cNvSpPr/>
      </dsp:nvSpPr>
      <dsp:spPr>
        <a:xfrm>
          <a:off x="370386" y="4755230"/>
          <a:ext cx="855682" cy="49535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40CD9-E93E-4291-AB81-CEEB8FD4BB40}">
      <dsp:nvSpPr>
        <dsp:cNvPr id="0" name=""/>
        <dsp:cNvSpPr/>
      </dsp:nvSpPr>
      <dsp:spPr>
        <a:xfrm>
          <a:off x="4861228" y="0"/>
          <a:ext cx="1577578" cy="5486400"/>
        </a:xfrm>
        <a:prstGeom prst="roundRect">
          <a:avLst>
            <a:gd name="adj" fmla="val 1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CA" sz="1500" kern="1200">
              <a:solidFill>
                <a:schemeClr val="tx1"/>
              </a:solidFill>
            </a:rPr>
            <a:t>Davantage de personnes obtiennent un traitement et continuent de le prendre. </a:t>
          </a:r>
          <a:endParaRPr lang="en-CA" sz="1500" kern="1200" dirty="0">
            <a:solidFill>
              <a:schemeClr val="tx1"/>
            </a:solidFill>
          </a:endParaRPr>
        </a:p>
      </dsp:txBody>
      <dsp:txXfrm>
        <a:off x="4861228" y="2194560"/>
        <a:ext cx="1577578" cy="2194560"/>
      </dsp:txXfrm>
    </dsp:sp>
    <dsp:sp modelId="{6B059F30-4D56-4976-9E3F-931580039FC9}">
      <dsp:nvSpPr>
        <dsp:cNvPr id="0" name=""/>
        <dsp:cNvSpPr/>
      </dsp:nvSpPr>
      <dsp:spPr>
        <a:xfrm>
          <a:off x="4936866" y="361082"/>
          <a:ext cx="1482923" cy="182697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0C76B-BC73-4F01-8009-413A505179DE}">
      <dsp:nvSpPr>
        <dsp:cNvPr id="0" name=""/>
        <dsp:cNvSpPr/>
      </dsp:nvSpPr>
      <dsp:spPr>
        <a:xfrm>
          <a:off x="1622034" y="0"/>
          <a:ext cx="1577578" cy="5486400"/>
        </a:xfrm>
        <a:prstGeom prst="roundRect">
          <a:avLst>
            <a:gd name="adj" fmla="val 1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CA" sz="1500" kern="1200">
              <a:solidFill>
                <a:schemeClr val="tx1"/>
              </a:solidFill>
            </a:rPr>
            <a:t>Le délai entre la réception d’un diagnostic de VIH et l’obtention de soins et de soutien est réduit à quelques semaines.</a:t>
          </a:r>
          <a:endParaRPr lang="en-CA" sz="1500" kern="1200" dirty="0">
            <a:solidFill>
              <a:schemeClr val="tx1"/>
            </a:solidFill>
          </a:endParaRPr>
        </a:p>
      </dsp:txBody>
      <dsp:txXfrm>
        <a:off x="1622034" y="2194560"/>
        <a:ext cx="1577578" cy="2194560"/>
      </dsp:txXfrm>
    </dsp:sp>
    <dsp:sp modelId="{7A9CE4CB-9A14-4F80-BDB2-78B7A9CD70C4}">
      <dsp:nvSpPr>
        <dsp:cNvPr id="0" name=""/>
        <dsp:cNvSpPr/>
      </dsp:nvSpPr>
      <dsp:spPr>
        <a:xfrm>
          <a:off x="1666523" y="434746"/>
          <a:ext cx="1482923" cy="182697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4BC6A6-4CB9-4673-A455-F8B9ED5B7476}">
      <dsp:nvSpPr>
        <dsp:cNvPr id="0" name=""/>
        <dsp:cNvSpPr/>
      </dsp:nvSpPr>
      <dsp:spPr>
        <a:xfrm>
          <a:off x="3235107" y="0"/>
          <a:ext cx="1577578" cy="5486400"/>
        </a:xfrm>
        <a:prstGeom prst="roundRect">
          <a:avLst>
            <a:gd name="adj" fmla="val 1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CA" sz="1500" b="0" kern="1200" dirty="0">
              <a:solidFill>
                <a:schemeClr val="tx1"/>
              </a:solidFill>
            </a:rPr>
            <a:t>Les </a:t>
          </a:r>
          <a:r>
            <a:rPr lang="en-CA" sz="1500" b="0" kern="1200" dirty="0" err="1">
              <a:solidFill>
                <a:schemeClr val="tx1"/>
              </a:solidFill>
            </a:rPr>
            <a:t>professionnels</a:t>
          </a:r>
          <a:r>
            <a:rPr lang="en-CA" sz="1500" b="0" kern="1200" dirty="0">
              <a:solidFill>
                <a:schemeClr val="tx1"/>
              </a:solidFill>
            </a:rPr>
            <a:t> et les pairs </a:t>
          </a:r>
          <a:r>
            <a:rPr lang="en-CA" sz="1500" b="0" kern="1200" dirty="0" err="1">
              <a:solidFill>
                <a:schemeClr val="tx1"/>
              </a:solidFill>
            </a:rPr>
            <a:t>navigateurs</a:t>
          </a:r>
          <a:r>
            <a:rPr lang="en-CA" sz="1500" b="0" kern="1200" dirty="0">
              <a:solidFill>
                <a:schemeClr val="tx1"/>
              </a:solidFill>
            </a:rPr>
            <a:t> </a:t>
          </a:r>
          <a:r>
            <a:rPr lang="en-CA" sz="1500" b="0" kern="1200" dirty="0" err="1">
              <a:solidFill>
                <a:schemeClr val="tx1"/>
              </a:solidFill>
            </a:rPr>
            <a:t>partagent</a:t>
          </a:r>
          <a:r>
            <a:rPr lang="en-CA" sz="1500" b="0" kern="1200" dirty="0">
              <a:solidFill>
                <a:schemeClr val="tx1"/>
              </a:solidFill>
            </a:rPr>
            <a:t> </a:t>
          </a:r>
          <a:r>
            <a:rPr lang="en-CA" sz="1500" b="0" kern="1200" dirty="0" err="1">
              <a:solidFill>
                <a:schemeClr val="tx1"/>
              </a:solidFill>
            </a:rPr>
            <a:t>compétences</a:t>
          </a:r>
          <a:r>
            <a:rPr lang="en-CA" sz="1500" b="0" kern="1200" dirty="0">
              <a:solidFill>
                <a:schemeClr val="tx1"/>
              </a:solidFill>
            </a:rPr>
            <a:t> et </a:t>
          </a:r>
          <a:r>
            <a:rPr lang="en-CA" sz="1500" b="0" kern="1200" dirty="0" err="1">
              <a:solidFill>
                <a:schemeClr val="tx1"/>
              </a:solidFill>
            </a:rPr>
            <a:t>connaissances</a:t>
          </a:r>
          <a:r>
            <a:rPr lang="en-CA" sz="1500" b="0" kern="1200" dirty="0">
              <a:solidFill>
                <a:schemeClr val="tx1"/>
              </a:solidFill>
            </a:rPr>
            <a:t>.</a:t>
          </a:r>
        </a:p>
      </dsp:txBody>
      <dsp:txXfrm>
        <a:off x="3235107" y="2194560"/>
        <a:ext cx="1577578" cy="2194560"/>
      </dsp:txXfrm>
    </dsp:sp>
    <dsp:sp modelId="{044C07D9-79DC-4F00-B897-2BE737C03A30}">
      <dsp:nvSpPr>
        <dsp:cNvPr id="0" name=""/>
        <dsp:cNvSpPr/>
      </dsp:nvSpPr>
      <dsp:spPr>
        <a:xfrm>
          <a:off x="3285571" y="331686"/>
          <a:ext cx="1482923" cy="182697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5FA48-236A-42D1-9C72-289D564A96C7}">
      <dsp:nvSpPr>
        <dsp:cNvPr id="0" name=""/>
        <dsp:cNvSpPr/>
      </dsp:nvSpPr>
      <dsp:spPr>
        <a:xfrm>
          <a:off x="6483877" y="0"/>
          <a:ext cx="1577578" cy="5486400"/>
        </a:xfrm>
        <a:prstGeom prst="roundRect">
          <a:avLst>
            <a:gd name="adj" fmla="val 1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CA" sz="1500" b="0" u="none" kern="1200">
              <a:solidFill>
                <a:schemeClr val="tx1"/>
              </a:solidFill>
            </a:rPr>
            <a:t>Davantage de personnes séropositives instables restent en contact avec les services.</a:t>
          </a:r>
          <a:endParaRPr lang="en-CA" sz="1500" b="0" u="none" kern="1200" dirty="0">
            <a:solidFill>
              <a:schemeClr val="tx1"/>
            </a:solidFill>
          </a:endParaRPr>
        </a:p>
      </dsp:txBody>
      <dsp:txXfrm>
        <a:off x="6483877" y="2194560"/>
        <a:ext cx="1577578" cy="2194560"/>
      </dsp:txXfrm>
    </dsp:sp>
    <dsp:sp modelId="{C0EC96E2-04A8-42CD-A5CB-B9A00161C2B2}">
      <dsp:nvSpPr>
        <dsp:cNvPr id="0" name=""/>
        <dsp:cNvSpPr/>
      </dsp:nvSpPr>
      <dsp:spPr>
        <a:xfrm>
          <a:off x="6546438" y="358579"/>
          <a:ext cx="1482923" cy="1826971"/>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055DA-284B-46AB-B63A-65F9207BA92E}">
      <dsp:nvSpPr>
        <dsp:cNvPr id="0" name=""/>
        <dsp:cNvSpPr/>
      </dsp:nvSpPr>
      <dsp:spPr>
        <a:xfrm>
          <a:off x="8960" y="0"/>
          <a:ext cx="1577578" cy="5486400"/>
        </a:xfrm>
        <a:prstGeom prst="roundRect">
          <a:avLst>
            <a:gd name="adj" fmla="val 1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CA" sz="1500" kern="1200">
              <a:solidFill>
                <a:schemeClr val="tx1"/>
              </a:solidFill>
              <a:cs typeface="Arial" pitchFamily="34" charset="0"/>
            </a:rPr>
            <a:t>La rémunération des pairs navigateurs est une réponse abordable aux compressions budgétaires en soins de santé.</a:t>
          </a:r>
          <a:endParaRPr lang="en-CA" sz="1500" kern="1200" dirty="0">
            <a:solidFill>
              <a:schemeClr val="tx1"/>
            </a:solidFill>
          </a:endParaRPr>
        </a:p>
      </dsp:txBody>
      <dsp:txXfrm>
        <a:off x="8960" y="2194560"/>
        <a:ext cx="1577578" cy="2194560"/>
      </dsp:txXfrm>
    </dsp:sp>
    <dsp:sp modelId="{06A38DAE-4962-43EF-A98F-1F963D52D8E9}">
      <dsp:nvSpPr>
        <dsp:cNvPr id="0" name=""/>
        <dsp:cNvSpPr/>
      </dsp:nvSpPr>
      <dsp:spPr>
        <a:xfrm>
          <a:off x="85169" y="372026"/>
          <a:ext cx="1482923" cy="1826971"/>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BB75B-4A92-4D57-AE03-2228BE058D4E}">
      <dsp:nvSpPr>
        <dsp:cNvPr id="0" name=""/>
        <dsp:cNvSpPr/>
      </dsp:nvSpPr>
      <dsp:spPr>
        <a:xfrm flipH="1">
          <a:off x="3466745" y="4467202"/>
          <a:ext cx="1160503" cy="822960"/>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72E85B-8E1B-4647-93E8-A909F467894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Lucida Grande" charset="0"/>
                <a:ea typeface="Geneva" charset="0"/>
                <a:cs typeface="Geneva" charset="0"/>
              </a:defRPr>
            </a:lvl1pPr>
          </a:lstStyle>
          <a:p>
            <a:pPr>
              <a:defRPr/>
            </a:pPr>
            <a:endParaRPr lang="en-US" altLang="en-US"/>
          </a:p>
        </p:txBody>
      </p:sp>
      <p:sp>
        <p:nvSpPr>
          <p:cNvPr id="3" name="Date Placeholder 2">
            <a:extLst>
              <a:ext uri="{FF2B5EF4-FFF2-40B4-BE49-F238E27FC236}">
                <a16:creationId xmlns:a16="http://schemas.microsoft.com/office/drawing/2014/main" id="{5AC29819-5B4A-4B6A-85CE-3A4E4B864671}"/>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Lucida Grande" charset="0"/>
                <a:ea typeface="Geneva" charset="0"/>
                <a:cs typeface="Geneva" charset="0"/>
              </a:defRPr>
            </a:lvl1pPr>
          </a:lstStyle>
          <a:p>
            <a:pPr>
              <a:defRPr/>
            </a:pPr>
            <a:fld id="{10927E74-741D-418C-99C9-0F153464CD91}" type="datetime1">
              <a:rPr lang="en-US" altLang="en-US"/>
              <a:pPr>
                <a:defRPr/>
              </a:pPr>
              <a:t>12/19/2018</a:t>
            </a:fld>
            <a:endParaRPr lang="en-US" altLang="en-US"/>
          </a:p>
        </p:txBody>
      </p:sp>
      <p:sp>
        <p:nvSpPr>
          <p:cNvPr id="4" name="Slide Image Placeholder 3">
            <a:extLst>
              <a:ext uri="{FF2B5EF4-FFF2-40B4-BE49-F238E27FC236}">
                <a16:creationId xmlns:a16="http://schemas.microsoft.com/office/drawing/2014/main" id="{D21D3AFB-9DC2-4EA2-ACEE-508ED446977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a:p>
        </p:txBody>
      </p:sp>
      <p:sp>
        <p:nvSpPr>
          <p:cNvPr id="5" name="Notes Placeholder 4">
            <a:extLst>
              <a:ext uri="{FF2B5EF4-FFF2-40B4-BE49-F238E27FC236}">
                <a16:creationId xmlns:a16="http://schemas.microsoft.com/office/drawing/2014/main" id="{FAD202CD-2687-4E16-B785-244BED206617}"/>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 name="Footer Placeholder 5">
            <a:extLst>
              <a:ext uri="{FF2B5EF4-FFF2-40B4-BE49-F238E27FC236}">
                <a16:creationId xmlns:a16="http://schemas.microsoft.com/office/drawing/2014/main" id="{EF78CD4D-A248-4253-872B-194279882F4D}"/>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Lucida Grande" charset="0"/>
                <a:ea typeface="Geneva" charset="0"/>
                <a:cs typeface="Geneva" charset="0"/>
              </a:defRPr>
            </a:lvl1pPr>
          </a:lstStyle>
          <a:p>
            <a:pPr>
              <a:defRPr/>
            </a:pPr>
            <a:endParaRPr lang="en-US" altLang="en-US"/>
          </a:p>
        </p:txBody>
      </p:sp>
      <p:sp>
        <p:nvSpPr>
          <p:cNvPr id="7" name="Slide Number Placeholder 6">
            <a:extLst>
              <a:ext uri="{FF2B5EF4-FFF2-40B4-BE49-F238E27FC236}">
                <a16:creationId xmlns:a16="http://schemas.microsoft.com/office/drawing/2014/main" id="{3441CC1A-AFDE-4F02-8A7B-F5172A2C723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22B5D678-5F21-4F6B-A56E-47D3CF373D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B32E993-9B66-47CC-BBD2-006F20F914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F160A74-B518-4534-9BAD-9B38E4E473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a:p>
        </p:txBody>
      </p:sp>
      <p:sp>
        <p:nvSpPr>
          <p:cNvPr id="16388" name="Slide Number Placeholder 3">
            <a:extLst>
              <a:ext uri="{FF2B5EF4-FFF2-40B4-BE49-F238E27FC236}">
                <a16:creationId xmlns:a16="http://schemas.microsoft.com/office/drawing/2014/main" id="{28C953F0-38FB-42A2-A58F-FC7910347E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fld id="{7F3A2ECE-64B9-4A2A-AB6E-7433B90A61E3}" type="slidenum">
              <a:rPr lang="en-CA" altLang="en-US" sz="1200"/>
              <a:pPr/>
              <a:t>3</a:t>
            </a:fld>
            <a:endParaRPr lang="en-CA"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3252CA2-002F-4B3A-9618-CBAEC08C63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5EA1536C-B189-47F8-B193-6489332941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Cover slide. It just sits there until the introductions are complete. </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019C204-42E6-4043-B62A-586FA70322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0BBF437-5113-4B92-8D46-B2DC190091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“And what if a client does not fit into the traditional health care system? Give them time to read the four points then go to the next slide. </a:t>
            </a:r>
            <a:endParaRPr lang="en-US" altLang="en-US"/>
          </a:p>
        </p:txBody>
      </p:sp>
      <p:sp>
        <p:nvSpPr>
          <p:cNvPr id="50180" name="Slide Number Placeholder 3">
            <a:extLst>
              <a:ext uri="{FF2B5EF4-FFF2-40B4-BE49-F238E27FC236}">
                <a16:creationId xmlns:a16="http://schemas.microsoft.com/office/drawing/2014/main" id="{0092C15C-6E77-408D-BD1F-9F5BCD43E8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Lucida Grande"/>
                <a:ea typeface="Geneva"/>
                <a:cs typeface="Geneva"/>
              </a:defRPr>
            </a:lvl1pPr>
            <a:lvl2pPr marL="742950" indent="-285750" defTabSz="931863">
              <a:defRPr sz="2400">
                <a:solidFill>
                  <a:schemeClr val="tx1"/>
                </a:solidFill>
                <a:latin typeface="Lucida Grande"/>
                <a:ea typeface="Geneva"/>
                <a:cs typeface="Geneva"/>
              </a:defRPr>
            </a:lvl2pPr>
            <a:lvl3pPr marL="1143000" indent="-228600" defTabSz="931863">
              <a:defRPr sz="2400">
                <a:solidFill>
                  <a:schemeClr val="tx1"/>
                </a:solidFill>
                <a:latin typeface="Lucida Grande"/>
                <a:ea typeface="Geneva"/>
                <a:cs typeface="Geneva"/>
              </a:defRPr>
            </a:lvl3pPr>
            <a:lvl4pPr marL="1600200" indent="-228600" defTabSz="931863">
              <a:defRPr sz="2400">
                <a:solidFill>
                  <a:schemeClr val="tx1"/>
                </a:solidFill>
                <a:latin typeface="Lucida Grande"/>
                <a:ea typeface="Geneva"/>
                <a:cs typeface="Geneva"/>
              </a:defRPr>
            </a:lvl4pPr>
            <a:lvl5pPr marL="2057400" indent="-228600" defTabSz="931863">
              <a:defRPr sz="2400">
                <a:solidFill>
                  <a:schemeClr val="tx1"/>
                </a:solidFill>
                <a:latin typeface="Lucida Grande"/>
                <a:ea typeface="Geneva"/>
                <a:cs typeface="Geneva"/>
              </a:defRPr>
            </a:lvl5pPr>
            <a:lvl6pPr marL="2514600" indent="-228600" defTabSz="931863" eaLnBrk="0" fontAlgn="base" hangingPunct="0">
              <a:spcBef>
                <a:spcPct val="0"/>
              </a:spcBef>
              <a:spcAft>
                <a:spcPct val="0"/>
              </a:spcAft>
              <a:defRPr sz="2400">
                <a:solidFill>
                  <a:schemeClr val="tx1"/>
                </a:solidFill>
                <a:latin typeface="Lucida Grande"/>
                <a:ea typeface="Geneva"/>
                <a:cs typeface="Geneva"/>
              </a:defRPr>
            </a:lvl6pPr>
            <a:lvl7pPr marL="2971800" indent="-228600" defTabSz="931863" eaLnBrk="0" fontAlgn="base" hangingPunct="0">
              <a:spcBef>
                <a:spcPct val="0"/>
              </a:spcBef>
              <a:spcAft>
                <a:spcPct val="0"/>
              </a:spcAft>
              <a:defRPr sz="2400">
                <a:solidFill>
                  <a:schemeClr val="tx1"/>
                </a:solidFill>
                <a:latin typeface="Lucida Grande"/>
                <a:ea typeface="Geneva"/>
                <a:cs typeface="Geneva"/>
              </a:defRPr>
            </a:lvl7pPr>
            <a:lvl8pPr marL="3429000" indent="-228600" defTabSz="931863" eaLnBrk="0" fontAlgn="base" hangingPunct="0">
              <a:spcBef>
                <a:spcPct val="0"/>
              </a:spcBef>
              <a:spcAft>
                <a:spcPct val="0"/>
              </a:spcAft>
              <a:defRPr sz="2400">
                <a:solidFill>
                  <a:schemeClr val="tx1"/>
                </a:solidFill>
                <a:latin typeface="Lucida Grande"/>
                <a:ea typeface="Geneva"/>
                <a:cs typeface="Geneva"/>
              </a:defRPr>
            </a:lvl8pPr>
            <a:lvl9pPr marL="3886200" indent="-228600" defTabSz="931863" eaLnBrk="0" fontAlgn="base" hangingPunct="0">
              <a:spcBef>
                <a:spcPct val="0"/>
              </a:spcBef>
              <a:spcAft>
                <a:spcPct val="0"/>
              </a:spcAft>
              <a:defRPr sz="2400">
                <a:solidFill>
                  <a:schemeClr val="tx1"/>
                </a:solidFill>
                <a:latin typeface="Lucida Grande"/>
                <a:ea typeface="Geneva"/>
                <a:cs typeface="Geneva"/>
              </a:defRPr>
            </a:lvl9pPr>
          </a:lstStyle>
          <a:p>
            <a:pPr eaLnBrk="1" hangingPunct="1"/>
            <a:fld id="{057D3D9F-3F05-4438-9D89-B8D5F791B444}" type="slidenum">
              <a:rPr lang="en-CA" altLang="en-US" sz="1200">
                <a:solidFill>
                  <a:srgbClr val="000000"/>
                </a:solidFill>
                <a:latin typeface="Calibri" panose="020F0502020204030204" pitchFamily="34" charset="0"/>
              </a:rPr>
              <a:pPr eaLnBrk="1" hangingPunct="1"/>
              <a:t>26</a:t>
            </a:fld>
            <a:endParaRPr lang="en-CA" altLang="en-US" sz="1200">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E4BAA669-CAF6-4B26-A00C-0B3595EF97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58C1C75-C3B5-40C7-BE60-70DBFA7E0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This is a good introductory slide. It reflects what it is like be newly diagnosed. It sets the audience up to see how we answer the question in the middle in red. </a:t>
            </a:r>
          </a:p>
        </p:txBody>
      </p:sp>
      <p:sp>
        <p:nvSpPr>
          <p:cNvPr id="52228" name="Slide Number Placeholder 3">
            <a:extLst>
              <a:ext uri="{FF2B5EF4-FFF2-40B4-BE49-F238E27FC236}">
                <a16:creationId xmlns:a16="http://schemas.microsoft.com/office/drawing/2014/main" id="{1ADDFAED-96D4-4753-BF61-CC9F37FB3F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Lucida Grande"/>
                <a:ea typeface="Geneva"/>
                <a:cs typeface="Geneva"/>
              </a:defRPr>
            </a:lvl1pPr>
            <a:lvl2pPr marL="742950" indent="-285750" defTabSz="931863">
              <a:defRPr sz="2400">
                <a:solidFill>
                  <a:schemeClr val="tx1"/>
                </a:solidFill>
                <a:latin typeface="Lucida Grande"/>
                <a:ea typeface="Geneva"/>
                <a:cs typeface="Geneva"/>
              </a:defRPr>
            </a:lvl2pPr>
            <a:lvl3pPr marL="1143000" indent="-228600" defTabSz="931863">
              <a:defRPr sz="2400">
                <a:solidFill>
                  <a:schemeClr val="tx1"/>
                </a:solidFill>
                <a:latin typeface="Lucida Grande"/>
                <a:ea typeface="Geneva"/>
                <a:cs typeface="Geneva"/>
              </a:defRPr>
            </a:lvl3pPr>
            <a:lvl4pPr marL="1600200" indent="-228600" defTabSz="931863">
              <a:defRPr sz="2400">
                <a:solidFill>
                  <a:schemeClr val="tx1"/>
                </a:solidFill>
                <a:latin typeface="Lucida Grande"/>
                <a:ea typeface="Geneva"/>
                <a:cs typeface="Geneva"/>
              </a:defRPr>
            </a:lvl4pPr>
            <a:lvl5pPr marL="2057400" indent="-228600" defTabSz="931863">
              <a:defRPr sz="2400">
                <a:solidFill>
                  <a:schemeClr val="tx1"/>
                </a:solidFill>
                <a:latin typeface="Lucida Grande"/>
                <a:ea typeface="Geneva"/>
                <a:cs typeface="Geneva"/>
              </a:defRPr>
            </a:lvl5pPr>
            <a:lvl6pPr marL="2514600" indent="-228600" defTabSz="931863" eaLnBrk="0" fontAlgn="base" hangingPunct="0">
              <a:spcBef>
                <a:spcPct val="0"/>
              </a:spcBef>
              <a:spcAft>
                <a:spcPct val="0"/>
              </a:spcAft>
              <a:defRPr sz="2400">
                <a:solidFill>
                  <a:schemeClr val="tx1"/>
                </a:solidFill>
                <a:latin typeface="Lucida Grande"/>
                <a:ea typeface="Geneva"/>
                <a:cs typeface="Geneva"/>
              </a:defRPr>
            </a:lvl6pPr>
            <a:lvl7pPr marL="2971800" indent="-228600" defTabSz="931863" eaLnBrk="0" fontAlgn="base" hangingPunct="0">
              <a:spcBef>
                <a:spcPct val="0"/>
              </a:spcBef>
              <a:spcAft>
                <a:spcPct val="0"/>
              </a:spcAft>
              <a:defRPr sz="2400">
                <a:solidFill>
                  <a:schemeClr val="tx1"/>
                </a:solidFill>
                <a:latin typeface="Lucida Grande"/>
                <a:ea typeface="Geneva"/>
                <a:cs typeface="Geneva"/>
              </a:defRPr>
            </a:lvl7pPr>
            <a:lvl8pPr marL="3429000" indent="-228600" defTabSz="931863" eaLnBrk="0" fontAlgn="base" hangingPunct="0">
              <a:spcBef>
                <a:spcPct val="0"/>
              </a:spcBef>
              <a:spcAft>
                <a:spcPct val="0"/>
              </a:spcAft>
              <a:defRPr sz="2400">
                <a:solidFill>
                  <a:schemeClr val="tx1"/>
                </a:solidFill>
                <a:latin typeface="Lucida Grande"/>
                <a:ea typeface="Geneva"/>
                <a:cs typeface="Geneva"/>
              </a:defRPr>
            </a:lvl8pPr>
            <a:lvl9pPr marL="3886200" indent="-228600" defTabSz="931863" eaLnBrk="0" fontAlgn="base" hangingPunct="0">
              <a:spcBef>
                <a:spcPct val="0"/>
              </a:spcBef>
              <a:spcAft>
                <a:spcPct val="0"/>
              </a:spcAft>
              <a:defRPr sz="2400">
                <a:solidFill>
                  <a:schemeClr val="tx1"/>
                </a:solidFill>
                <a:latin typeface="Lucida Grande"/>
                <a:ea typeface="Geneva"/>
                <a:cs typeface="Geneva"/>
              </a:defRPr>
            </a:lvl9pPr>
          </a:lstStyle>
          <a:p>
            <a:pPr eaLnBrk="1" hangingPunct="1"/>
            <a:fld id="{4699B4AE-8ED3-4DDF-8D22-9A9B7EF16642}" type="slidenum">
              <a:rPr lang="en-US" altLang="en-US" sz="1200">
                <a:solidFill>
                  <a:srgbClr val="000000"/>
                </a:solidFill>
                <a:latin typeface="Calibri" panose="020F0502020204030204" pitchFamily="34" charset="0"/>
              </a:rPr>
              <a:pPr eaLnBrk="1" hangingPunct="1"/>
              <a:t>27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1D5F614-2671-41F9-AE9F-21386E3085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6CFD1212-BD4B-44D7-A264-E46F517FF9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Just read the four goals</a:t>
            </a: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AAE685C-2394-4D49-BC2F-C7717665A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16CF35B-D3F8-4695-B0B7-98522A3545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Just read the 4 key elements or skills that make up what we do. Don’t read the small print. The audience will do that on their own while they are listening to you. </a:t>
            </a:r>
            <a:endParaRPr lang="en-US" altLang="en-US"/>
          </a:p>
        </p:txBody>
      </p:sp>
      <p:sp>
        <p:nvSpPr>
          <p:cNvPr id="56324" name="Slide Number Placeholder 3">
            <a:extLst>
              <a:ext uri="{FF2B5EF4-FFF2-40B4-BE49-F238E27FC236}">
                <a16:creationId xmlns:a16="http://schemas.microsoft.com/office/drawing/2014/main" id="{6F261CA2-20AD-4CF8-A85A-8F6A1CEE1F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Lucida Grande"/>
                <a:ea typeface="Geneva"/>
                <a:cs typeface="Geneva"/>
              </a:defRPr>
            </a:lvl1pPr>
            <a:lvl2pPr marL="742950" indent="-285750" defTabSz="931863">
              <a:defRPr sz="2400">
                <a:solidFill>
                  <a:schemeClr val="tx1"/>
                </a:solidFill>
                <a:latin typeface="Lucida Grande"/>
                <a:ea typeface="Geneva"/>
                <a:cs typeface="Geneva"/>
              </a:defRPr>
            </a:lvl2pPr>
            <a:lvl3pPr marL="1143000" indent="-228600" defTabSz="931863">
              <a:defRPr sz="2400">
                <a:solidFill>
                  <a:schemeClr val="tx1"/>
                </a:solidFill>
                <a:latin typeface="Lucida Grande"/>
                <a:ea typeface="Geneva"/>
                <a:cs typeface="Geneva"/>
              </a:defRPr>
            </a:lvl3pPr>
            <a:lvl4pPr marL="1600200" indent="-228600" defTabSz="931863">
              <a:defRPr sz="2400">
                <a:solidFill>
                  <a:schemeClr val="tx1"/>
                </a:solidFill>
                <a:latin typeface="Lucida Grande"/>
                <a:ea typeface="Geneva"/>
                <a:cs typeface="Geneva"/>
              </a:defRPr>
            </a:lvl4pPr>
            <a:lvl5pPr marL="2057400" indent="-228600" defTabSz="931863">
              <a:defRPr sz="2400">
                <a:solidFill>
                  <a:schemeClr val="tx1"/>
                </a:solidFill>
                <a:latin typeface="Lucida Grande"/>
                <a:ea typeface="Geneva"/>
                <a:cs typeface="Geneva"/>
              </a:defRPr>
            </a:lvl5pPr>
            <a:lvl6pPr marL="2514600" indent="-228600" defTabSz="931863" eaLnBrk="0" fontAlgn="base" hangingPunct="0">
              <a:spcBef>
                <a:spcPct val="0"/>
              </a:spcBef>
              <a:spcAft>
                <a:spcPct val="0"/>
              </a:spcAft>
              <a:defRPr sz="2400">
                <a:solidFill>
                  <a:schemeClr val="tx1"/>
                </a:solidFill>
                <a:latin typeface="Lucida Grande"/>
                <a:ea typeface="Geneva"/>
                <a:cs typeface="Geneva"/>
              </a:defRPr>
            </a:lvl6pPr>
            <a:lvl7pPr marL="2971800" indent="-228600" defTabSz="931863" eaLnBrk="0" fontAlgn="base" hangingPunct="0">
              <a:spcBef>
                <a:spcPct val="0"/>
              </a:spcBef>
              <a:spcAft>
                <a:spcPct val="0"/>
              </a:spcAft>
              <a:defRPr sz="2400">
                <a:solidFill>
                  <a:schemeClr val="tx1"/>
                </a:solidFill>
                <a:latin typeface="Lucida Grande"/>
                <a:ea typeface="Geneva"/>
                <a:cs typeface="Geneva"/>
              </a:defRPr>
            </a:lvl7pPr>
            <a:lvl8pPr marL="3429000" indent="-228600" defTabSz="931863" eaLnBrk="0" fontAlgn="base" hangingPunct="0">
              <a:spcBef>
                <a:spcPct val="0"/>
              </a:spcBef>
              <a:spcAft>
                <a:spcPct val="0"/>
              </a:spcAft>
              <a:defRPr sz="2400">
                <a:solidFill>
                  <a:schemeClr val="tx1"/>
                </a:solidFill>
                <a:latin typeface="Lucida Grande"/>
                <a:ea typeface="Geneva"/>
                <a:cs typeface="Geneva"/>
              </a:defRPr>
            </a:lvl8pPr>
            <a:lvl9pPr marL="3886200" indent="-228600" defTabSz="931863" eaLnBrk="0" fontAlgn="base" hangingPunct="0">
              <a:spcBef>
                <a:spcPct val="0"/>
              </a:spcBef>
              <a:spcAft>
                <a:spcPct val="0"/>
              </a:spcAft>
              <a:defRPr sz="2400">
                <a:solidFill>
                  <a:schemeClr val="tx1"/>
                </a:solidFill>
                <a:latin typeface="Lucida Grande"/>
                <a:ea typeface="Geneva"/>
                <a:cs typeface="Geneva"/>
              </a:defRPr>
            </a:lvl9pPr>
          </a:lstStyle>
          <a:p>
            <a:pPr eaLnBrk="1" hangingPunct="1"/>
            <a:fld id="{532715B4-7A92-43D8-841B-542A6B31FACB}" type="slidenum">
              <a:rPr lang="en-CA" altLang="en-US" sz="1200">
                <a:solidFill>
                  <a:srgbClr val="000000"/>
                </a:solidFill>
                <a:latin typeface="Calibri" panose="020F0502020204030204" pitchFamily="34" charset="0"/>
              </a:rPr>
              <a:pPr eaLnBrk="1" hangingPunct="1"/>
              <a:t>29</a:t>
            </a:fld>
            <a:endParaRPr lang="en-CA" altLang="en-US" sz="1200">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6F9EB0F-9861-47D8-A1E2-D3F615CCE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30DED6A5-6420-4070-9FCC-4F02B3C70F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2 min slide. Read the five different ways peers can be involved in HIV care and support. This slide is meant to show that agencies do not have to follow our model. There are different ways to do what we do. </a:t>
            </a:r>
          </a:p>
        </p:txBody>
      </p:sp>
      <p:sp>
        <p:nvSpPr>
          <p:cNvPr id="58372" name="Slide Number Placeholder 3">
            <a:extLst>
              <a:ext uri="{FF2B5EF4-FFF2-40B4-BE49-F238E27FC236}">
                <a16:creationId xmlns:a16="http://schemas.microsoft.com/office/drawing/2014/main" id="{D1A0984A-9EFE-46C0-8B8C-A5043ACBAA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Lucida Grande"/>
                <a:ea typeface="Geneva"/>
                <a:cs typeface="Geneva"/>
              </a:defRPr>
            </a:lvl1pPr>
            <a:lvl2pPr marL="742950" indent="-285750" defTabSz="931863">
              <a:defRPr sz="2400">
                <a:solidFill>
                  <a:schemeClr val="tx1"/>
                </a:solidFill>
                <a:latin typeface="Lucida Grande"/>
                <a:ea typeface="Geneva"/>
                <a:cs typeface="Geneva"/>
              </a:defRPr>
            </a:lvl2pPr>
            <a:lvl3pPr marL="1143000" indent="-228600" defTabSz="931863">
              <a:defRPr sz="2400">
                <a:solidFill>
                  <a:schemeClr val="tx1"/>
                </a:solidFill>
                <a:latin typeface="Lucida Grande"/>
                <a:ea typeface="Geneva"/>
                <a:cs typeface="Geneva"/>
              </a:defRPr>
            </a:lvl3pPr>
            <a:lvl4pPr marL="1600200" indent="-228600" defTabSz="931863">
              <a:defRPr sz="2400">
                <a:solidFill>
                  <a:schemeClr val="tx1"/>
                </a:solidFill>
                <a:latin typeface="Lucida Grande"/>
                <a:ea typeface="Geneva"/>
                <a:cs typeface="Geneva"/>
              </a:defRPr>
            </a:lvl4pPr>
            <a:lvl5pPr marL="2057400" indent="-228600" defTabSz="931863">
              <a:defRPr sz="2400">
                <a:solidFill>
                  <a:schemeClr val="tx1"/>
                </a:solidFill>
                <a:latin typeface="Lucida Grande"/>
                <a:ea typeface="Geneva"/>
                <a:cs typeface="Geneva"/>
              </a:defRPr>
            </a:lvl5pPr>
            <a:lvl6pPr marL="2514600" indent="-228600" defTabSz="931863" eaLnBrk="0" fontAlgn="base" hangingPunct="0">
              <a:spcBef>
                <a:spcPct val="0"/>
              </a:spcBef>
              <a:spcAft>
                <a:spcPct val="0"/>
              </a:spcAft>
              <a:defRPr sz="2400">
                <a:solidFill>
                  <a:schemeClr val="tx1"/>
                </a:solidFill>
                <a:latin typeface="Lucida Grande"/>
                <a:ea typeface="Geneva"/>
                <a:cs typeface="Geneva"/>
              </a:defRPr>
            </a:lvl6pPr>
            <a:lvl7pPr marL="2971800" indent="-228600" defTabSz="931863" eaLnBrk="0" fontAlgn="base" hangingPunct="0">
              <a:spcBef>
                <a:spcPct val="0"/>
              </a:spcBef>
              <a:spcAft>
                <a:spcPct val="0"/>
              </a:spcAft>
              <a:defRPr sz="2400">
                <a:solidFill>
                  <a:schemeClr val="tx1"/>
                </a:solidFill>
                <a:latin typeface="Lucida Grande"/>
                <a:ea typeface="Geneva"/>
                <a:cs typeface="Geneva"/>
              </a:defRPr>
            </a:lvl7pPr>
            <a:lvl8pPr marL="3429000" indent="-228600" defTabSz="931863" eaLnBrk="0" fontAlgn="base" hangingPunct="0">
              <a:spcBef>
                <a:spcPct val="0"/>
              </a:spcBef>
              <a:spcAft>
                <a:spcPct val="0"/>
              </a:spcAft>
              <a:defRPr sz="2400">
                <a:solidFill>
                  <a:schemeClr val="tx1"/>
                </a:solidFill>
                <a:latin typeface="Lucida Grande"/>
                <a:ea typeface="Geneva"/>
                <a:cs typeface="Geneva"/>
              </a:defRPr>
            </a:lvl8pPr>
            <a:lvl9pPr marL="3886200" indent="-228600" defTabSz="931863" eaLnBrk="0" fontAlgn="base" hangingPunct="0">
              <a:spcBef>
                <a:spcPct val="0"/>
              </a:spcBef>
              <a:spcAft>
                <a:spcPct val="0"/>
              </a:spcAft>
              <a:defRPr sz="2400">
                <a:solidFill>
                  <a:schemeClr val="tx1"/>
                </a:solidFill>
                <a:latin typeface="Lucida Grande"/>
                <a:ea typeface="Geneva"/>
                <a:cs typeface="Geneva"/>
              </a:defRPr>
            </a:lvl9pPr>
          </a:lstStyle>
          <a:p>
            <a:pPr eaLnBrk="1" hangingPunct="1"/>
            <a:fld id="{35B00FC7-0BD5-40AB-984F-4AEDE11D8C32}" type="slidenum">
              <a:rPr lang="en-US" altLang="en-US" sz="1200">
                <a:solidFill>
                  <a:srgbClr val="000000"/>
                </a:solidFill>
                <a:latin typeface="Calibri" panose="020F0502020204030204" pitchFamily="34" charset="0"/>
              </a:rPr>
              <a:pPr eaLnBrk="1" hangingPunct="1"/>
              <a:t>30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878A987-E825-4DED-B5E7-B54A487B54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483EA5A4-7CAB-4C10-8346-7EAFCB9593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Just read the slide</a:t>
            </a:r>
            <a:endParaRPr lang="en-US" altLang="en-US"/>
          </a:p>
        </p:txBody>
      </p:sp>
      <p:sp>
        <p:nvSpPr>
          <p:cNvPr id="60420" name="Slide Number Placeholder 3">
            <a:extLst>
              <a:ext uri="{FF2B5EF4-FFF2-40B4-BE49-F238E27FC236}">
                <a16:creationId xmlns:a16="http://schemas.microsoft.com/office/drawing/2014/main" id="{5F6EBA58-A031-45C3-AFFA-AF5CAEC390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Lucida Grande"/>
                <a:ea typeface="Geneva"/>
                <a:cs typeface="Geneva"/>
              </a:defRPr>
            </a:lvl1pPr>
            <a:lvl2pPr marL="742950" indent="-285750" defTabSz="931863">
              <a:defRPr sz="2400">
                <a:solidFill>
                  <a:schemeClr val="tx1"/>
                </a:solidFill>
                <a:latin typeface="Lucida Grande"/>
                <a:ea typeface="Geneva"/>
                <a:cs typeface="Geneva"/>
              </a:defRPr>
            </a:lvl2pPr>
            <a:lvl3pPr marL="1143000" indent="-228600" defTabSz="931863">
              <a:defRPr sz="2400">
                <a:solidFill>
                  <a:schemeClr val="tx1"/>
                </a:solidFill>
                <a:latin typeface="Lucida Grande"/>
                <a:ea typeface="Geneva"/>
                <a:cs typeface="Geneva"/>
              </a:defRPr>
            </a:lvl3pPr>
            <a:lvl4pPr marL="1600200" indent="-228600" defTabSz="931863">
              <a:defRPr sz="2400">
                <a:solidFill>
                  <a:schemeClr val="tx1"/>
                </a:solidFill>
                <a:latin typeface="Lucida Grande"/>
                <a:ea typeface="Geneva"/>
                <a:cs typeface="Geneva"/>
              </a:defRPr>
            </a:lvl4pPr>
            <a:lvl5pPr marL="2057400" indent="-228600" defTabSz="931863">
              <a:defRPr sz="2400">
                <a:solidFill>
                  <a:schemeClr val="tx1"/>
                </a:solidFill>
                <a:latin typeface="Lucida Grande"/>
                <a:ea typeface="Geneva"/>
                <a:cs typeface="Geneva"/>
              </a:defRPr>
            </a:lvl5pPr>
            <a:lvl6pPr marL="2514600" indent="-228600" defTabSz="931863" eaLnBrk="0" fontAlgn="base" hangingPunct="0">
              <a:spcBef>
                <a:spcPct val="0"/>
              </a:spcBef>
              <a:spcAft>
                <a:spcPct val="0"/>
              </a:spcAft>
              <a:defRPr sz="2400">
                <a:solidFill>
                  <a:schemeClr val="tx1"/>
                </a:solidFill>
                <a:latin typeface="Lucida Grande"/>
                <a:ea typeface="Geneva"/>
                <a:cs typeface="Geneva"/>
              </a:defRPr>
            </a:lvl6pPr>
            <a:lvl7pPr marL="2971800" indent="-228600" defTabSz="931863" eaLnBrk="0" fontAlgn="base" hangingPunct="0">
              <a:spcBef>
                <a:spcPct val="0"/>
              </a:spcBef>
              <a:spcAft>
                <a:spcPct val="0"/>
              </a:spcAft>
              <a:defRPr sz="2400">
                <a:solidFill>
                  <a:schemeClr val="tx1"/>
                </a:solidFill>
                <a:latin typeface="Lucida Grande"/>
                <a:ea typeface="Geneva"/>
                <a:cs typeface="Geneva"/>
              </a:defRPr>
            </a:lvl7pPr>
            <a:lvl8pPr marL="3429000" indent="-228600" defTabSz="931863" eaLnBrk="0" fontAlgn="base" hangingPunct="0">
              <a:spcBef>
                <a:spcPct val="0"/>
              </a:spcBef>
              <a:spcAft>
                <a:spcPct val="0"/>
              </a:spcAft>
              <a:defRPr sz="2400">
                <a:solidFill>
                  <a:schemeClr val="tx1"/>
                </a:solidFill>
                <a:latin typeface="Lucida Grande"/>
                <a:ea typeface="Geneva"/>
                <a:cs typeface="Geneva"/>
              </a:defRPr>
            </a:lvl8pPr>
            <a:lvl9pPr marL="3886200" indent="-228600" defTabSz="931863" eaLnBrk="0" fontAlgn="base" hangingPunct="0">
              <a:spcBef>
                <a:spcPct val="0"/>
              </a:spcBef>
              <a:spcAft>
                <a:spcPct val="0"/>
              </a:spcAft>
              <a:defRPr sz="2400">
                <a:solidFill>
                  <a:schemeClr val="tx1"/>
                </a:solidFill>
                <a:latin typeface="Lucida Grande"/>
                <a:ea typeface="Geneva"/>
                <a:cs typeface="Geneva"/>
              </a:defRPr>
            </a:lvl9pPr>
          </a:lstStyle>
          <a:p>
            <a:pPr eaLnBrk="1" hangingPunct="1"/>
            <a:fld id="{3ED0AA0C-4F10-4C5E-A696-39554F530D21}" type="slidenum">
              <a:rPr lang="en-CA" altLang="en-US" sz="1200">
                <a:solidFill>
                  <a:srgbClr val="000000"/>
                </a:solidFill>
                <a:latin typeface="Calibri" panose="020F0502020204030204" pitchFamily="34" charset="0"/>
              </a:rPr>
              <a:pPr eaLnBrk="1" hangingPunct="1"/>
              <a:t>31</a:t>
            </a:fld>
            <a:endParaRPr lang="en-CA" altLang="en-US" sz="1200">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884FDD0-F65C-4566-9425-17728E21D8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C1EE34C-7126-43D8-ACB7-6C423773F6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Any of these could be potential discussion points. </a:t>
            </a:r>
          </a:p>
        </p:txBody>
      </p:sp>
      <p:sp>
        <p:nvSpPr>
          <p:cNvPr id="62468" name="Slide Number Placeholder 3">
            <a:extLst>
              <a:ext uri="{FF2B5EF4-FFF2-40B4-BE49-F238E27FC236}">
                <a16:creationId xmlns:a16="http://schemas.microsoft.com/office/drawing/2014/main" id="{41A30445-3C96-4522-899F-033A477CA7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Lucida Grande"/>
                <a:ea typeface="Geneva"/>
                <a:cs typeface="Geneva"/>
              </a:defRPr>
            </a:lvl1pPr>
            <a:lvl2pPr marL="742950" indent="-285750" defTabSz="931863">
              <a:defRPr sz="2400">
                <a:solidFill>
                  <a:schemeClr val="tx1"/>
                </a:solidFill>
                <a:latin typeface="Lucida Grande"/>
                <a:ea typeface="Geneva"/>
                <a:cs typeface="Geneva"/>
              </a:defRPr>
            </a:lvl2pPr>
            <a:lvl3pPr marL="1143000" indent="-228600" defTabSz="931863">
              <a:defRPr sz="2400">
                <a:solidFill>
                  <a:schemeClr val="tx1"/>
                </a:solidFill>
                <a:latin typeface="Lucida Grande"/>
                <a:ea typeface="Geneva"/>
                <a:cs typeface="Geneva"/>
              </a:defRPr>
            </a:lvl3pPr>
            <a:lvl4pPr marL="1600200" indent="-228600" defTabSz="931863">
              <a:defRPr sz="2400">
                <a:solidFill>
                  <a:schemeClr val="tx1"/>
                </a:solidFill>
                <a:latin typeface="Lucida Grande"/>
                <a:ea typeface="Geneva"/>
                <a:cs typeface="Geneva"/>
              </a:defRPr>
            </a:lvl4pPr>
            <a:lvl5pPr marL="2057400" indent="-228600" defTabSz="931863">
              <a:defRPr sz="2400">
                <a:solidFill>
                  <a:schemeClr val="tx1"/>
                </a:solidFill>
                <a:latin typeface="Lucida Grande"/>
                <a:ea typeface="Geneva"/>
                <a:cs typeface="Geneva"/>
              </a:defRPr>
            </a:lvl5pPr>
            <a:lvl6pPr marL="2514600" indent="-228600" defTabSz="931863" eaLnBrk="0" fontAlgn="base" hangingPunct="0">
              <a:spcBef>
                <a:spcPct val="0"/>
              </a:spcBef>
              <a:spcAft>
                <a:spcPct val="0"/>
              </a:spcAft>
              <a:defRPr sz="2400">
                <a:solidFill>
                  <a:schemeClr val="tx1"/>
                </a:solidFill>
                <a:latin typeface="Lucida Grande"/>
                <a:ea typeface="Geneva"/>
                <a:cs typeface="Geneva"/>
              </a:defRPr>
            </a:lvl6pPr>
            <a:lvl7pPr marL="2971800" indent="-228600" defTabSz="931863" eaLnBrk="0" fontAlgn="base" hangingPunct="0">
              <a:spcBef>
                <a:spcPct val="0"/>
              </a:spcBef>
              <a:spcAft>
                <a:spcPct val="0"/>
              </a:spcAft>
              <a:defRPr sz="2400">
                <a:solidFill>
                  <a:schemeClr val="tx1"/>
                </a:solidFill>
                <a:latin typeface="Lucida Grande"/>
                <a:ea typeface="Geneva"/>
                <a:cs typeface="Geneva"/>
              </a:defRPr>
            </a:lvl7pPr>
            <a:lvl8pPr marL="3429000" indent="-228600" defTabSz="931863" eaLnBrk="0" fontAlgn="base" hangingPunct="0">
              <a:spcBef>
                <a:spcPct val="0"/>
              </a:spcBef>
              <a:spcAft>
                <a:spcPct val="0"/>
              </a:spcAft>
              <a:defRPr sz="2400">
                <a:solidFill>
                  <a:schemeClr val="tx1"/>
                </a:solidFill>
                <a:latin typeface="Lucida Grande"/>
                <a:ea typeface="Geneva"/>
                <a:cs typeface="Geneva"/>
              </a:defRPr>
            </a:lvl8pPr>
            <a:lvl9pPr marL="3886200" indent="-228600" defTabSz="931863" eaLnBrk="0" fontAlgn="base" hangingPunct="0">
              <a:spcBef>
                <a:spcPct val="0"/>
              </a:spcBef>
              <a:spcAft>
                <a:spcPct val="0"/>
              </a:spcAft>
              <a:defRPr sz="2400">
                <a:solidFill>
                  <a:schemeClr val="tx1"/>
                </a:solidFill>
                <a:latin typeface="Lucida Grande"/>
                <a:ea typeface="Geneva"/>
                <a:cs typeface="Geneva"/>
              </a:defRPr>
            </a:lvl9pPr>
          </a:lstStyle>
          <a:p>
            <a:pPr eaLnBrk="1" hangingPunct="1"/>
            <a:fld id="{A01177BF-00F2-4332-8EB2-35A73DA92078}" type="slidenum">
              <a:rPr lang="en-CA" altLang="en-US" sz="1200">
                <a:solidFill>
                  <a:srgbClr val="000000"/>
                </a:solidFill>
                <a:latin typeface="Calibri" panose="020F0502020204030204" pitchFamily="34" charset="0"/>
              </a:rPr>
              <a:pPr eaLnBrk="1" hangingPunct="1"/>
              <a:t>32</a:t>
            </a:fld>
            <a:endParaRPr lang="en-CA" altLang="en-US" sz="1200">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4BF4C28-D1BF-4719-BF3B-D26EDE5458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65BEAF8-5350-4FF0-AB5B-827AD00297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Just read the slides. </a:t>
            </a:r>
            <a:endParaRPr lang="en-US" altLang="en-US"/>
          </a:p>
        </p:txBody>
      </p:sp>
      <p:sp>
        <p:nvSpPr>
          <p:cNvPr id="64516" name="Slide Number Placeholder 3">
            <a:extLst>
              <a:ext uri="{FF2B5EF4-FFF2-40B4-BE49-F238E27FC236}">
                <a16:creationId xmlns:a16="http://schemas.microsoft.com/office/drawing/2014/main" id="{A1D6BBDC-0441-48BF-8942-F1D4062EE9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Lucida Grande"/>
                <a:ea typeface="Geneva"/>
                <a:cs typeface="Geneva"/>
              </a:defRPr>
            </a:lvl1pPr>
            <a:lvl2pPr marL="742950" indent="-285750" defTabSz="931863">
              <a:defRPr sz="2400">
                <a:solidFill>
                  <a:schemeClr val="tx1"/>
                </a:solidFill>
                <a:latin typeface="Lucida Grande"/>
                <a:ea typeface="Geneva"/>
                <a:cs typeface="Geneva"/>
              </a:defRPr>
            </a:lvl2pPr>
            <a:lvl3pPr marL="1143000" indent="-228600" defTabSz="931863">
              <a:defRPr sz="2400">
                <a:solidFill>
                  <a:schemeClr val="tx1"/>
                </a:solidFill>
                <a:latin typeface="Lucida Grande"/>
                <a:ea typeface="Geneva"/>
                <a:cs typeface="Geneva"/>
              </a:defRPr>
            </a:lvl3pPr>
            <a:lvl4pPr marL="1600200" indent="-228600" defTabSz="931863">
              <a:defRPr sz="2400">
                <a:solidFill>
                  <a:schemeClr val="tx1"/>
                </a:solidFill>
                <a:latin typeface="Lucida Grande"/>
                <a:ea typeface="Geneva"/>
                <a:cs typeface="Geneva"/>
              </a:defRPr>
            </a:lvl4pPr>
            <a:lvl5pPr marL="2057400" indent="-228600" defTabSz="931863">
              <a:defRPr sz="2400">
                <a:solidFill>
                  <a:schemeClr val="tx1"/>
                </a:solidFill>
                <a:latin typeface="Lucida Grande"/>
                <a:ea typeface="Geneva"/>
                <a:cs typeface="Geneva"/>
              </a:defRPr>
            </a:lvl5pPr>
            <a:lvl6pPr marL="2514600" indent="-228600" defTabSz="931863" eaLnBrk="0" fontAlgn="base" hangingPunct="0">
              <a:spcBef>
                <a:spcPct val="0"/>
              </a:spcBef>
              <a:spcAft>
                <a:spcPct val="0"/>
              </a:spcAft>
              <a:defRPr sz="2400">
                <a:solidFill>
                  <a:schemeClr val="tx1"/>
                </a:solidFill>
                <a:latin typeface="Lucida Grande"/>
                <a:ea typeface="Geneva"/>
                <a:cs typeface="Geneva"/>
              </a:defRPr>
            </a:lvl6pPr>
            <a:lvl7pPr marL="2971800" indent="-228600" defTabSz="931863" eaLnBrk="0" fontAlgn="base" hangingPunct="0">
              <a:spcBef>
                <a:spcPct val="0"/>
              </a:spcBef>
              <a:spcAft>
                <a:spcPct val="0"/>
              </a:spcAft>
              <a:defRPr sz="2400">
                <a:solidFill>
                  <a:schemeClr val="tx1"/>
                </a:solidFill>
                <a:latin typeface="Lucida Grande"/>
                <a:ea typeface="Geneva"/>
                <a:cs typeface="Geneva"/>
              </a:defRPr>
            </a:lvl7pPr>
            <a:lvl8pPr marL="3429000" indent="-228600" defTabSz="931863" eaLnBrk="0" fontAlgn="base" hangingPunct="0">
              <a:spcBef>
                <a:spcPct val="0"/>
              </a:spcBef>
              <a:spcAft>
                <a:spcPct val="0"/>
              </a:spcAft>
              <a:defRPr sz="2400">
                <a:solidFill>
                  <a:schemeClr val="tx1"/>
                </a:solidFill>
                <a:latin typeface="Lucida Grande"/>
                <a:ea typeface="Geneva"/>
                <a:cs typeface="Geneva"/>
              </a:defRPr>
            </a:lvl8pPr>
            <a:lvl9pPr marL="3886200" indent="-228600" defTabSz="931863" eaLnBrk="0" fontAlgn="base" hangingPunct="0">
              <a:spcBef>
                <a:spcPct val="0"/>
              </a:spcBef>
              <a:spcAft>
                <a:spcPct val="0"/>
              </a:spcAft>
              <a:defRPr sz="2400">
                <a:solidFill>
                  <a:schemeClr val="tx1"/>
                </a:solidFill>
                <a:latin typeface="Lucida Grande"/>
                <a:ea typeface="Geneva"/>
                <a:cs typeface="Geneva"/>
              </a:defRPr>
            </a:lvl9pPr>
          </a:lstStyle>
          <a:p>
            <a:pPr eaLnBrk="1" hangingPunct="1"/>
            <a:fld id="{EE11E094-AD3B-48AF-97BC-0441169D7D7E}" type="slidenum">
              <a:rPr lang="en-CA" altLang="en-US" sz="1200">
                <a:solidFill>
                  <a:srgbClr val="000000"/>
                </a:solidFill>
                <a:latin typeface="Calibri" panose="020F0502020204030204" pitchFamily="34" charset="0"/>
              </a:rPr>
              <a:pPr eaLnBrk="1" hangingPunct="1"/>
              <a:t>33</a:t>
            </a:fld>
            <a:endParaRPr lang="en-CA" altLang="en-US" sz="1200">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EC7FC8B-7E6F-4D50-A907-2A5E80E6B8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429F5C8-97FD-4719-8F52-9363478B68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67588" name="Slide Number Placeholder 3">
            <a:extLst>
              <a:ext uri="{FF2B5EF4-FFF2-40B4-BE49-F238E27FC236}">
                <a16:creationId xmlns:a16="http://schemas.microsoft.com/office/drawing/2014/main" id="{1C7ADF73-3707-4AFF-AF2B-C69AEE431C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fld id="{6962ABF9-93E5-4A5C-A6C8-F0BFB59A04D9}" type="slidenum">
              <a:rPr lang="en-US" altLang="en-US" sz="1200"/>
              <a:pPr/>
              <a:t>35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7325727-228B-426D-84B5-AB0E32497D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35A73F1-A857-42B0-8D58-A057B7089B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t>Hi everyone, </a:t>
            </a:r>
          </a:p>
          <a:p>
            <a:pPr eaLnBrk="1" hangingPunct="1"/>
            <a:endParaRPr lang="en-CA" altLang="en-US"/>
          </a:p>
          <a:p>
            <a:pPr eaLnBrk="1" hangingPunct="1"/>
            <a:r>
              <a:rPr lang="en-CA" altLang="en-US"/>
              <a:t>Thanks Amanda.</a:t>
            </a:r>
          </a:p>
          <a:p>
            <a:pPr eaLnBrk="1" hangingPunct="1"/>
            <a:endParaRPr lang="en-CA" altLang="en-US"/>
          </a:p>
          <a:p>
            <a:pPr eaLnBrk="1" hangingPunct="1"/>
            <a:r>
              <a:rPr lang="en-CA" altLang="en-US"/>
              <a:t>Its my pleasure to provide a brief overview of the practice guidelines in peer health nav for people living w HIV….</a:t>
            </a:r>
          </a:p>
        </p:txBody>
      </p:sp>
      <p:sp>
        <p:nvSpPr>
          <p:cNvPr id="18436" name="Slide Number Placeholder 3">
            <a:extLst>
              <a:ext uri="{FF2B5EF4-FFF2-40B4-BE49-F238E27FC236}">
                <a16:creationId xmlns:a16="http://schemas.microsoft.com/office/drawing/2014/main" id="{00BBD1AD-177D-414D-B7E8-68EC1E1FB3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fld id="{A6A108F5-ABD2-4FD9-A219-41CD17531A98}" type="slidenum">
              <a:rPr lang="en-US" altLang="en-US" sz="1200">
                <a:ea typeface="Osaka"/>
                <a:cs typeface="Osaka"/>
              </a:rPr>
              <a:pPr/>
              <a:t>4</a:t>
            </a:fld>
            <a:endParaRPr lang="en-US" altLang="en-US" sz="1200">
              <a:ea typeface="Osaka"/>
              <a:cs typeface="Osak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CA231AD-D3ED-45DB-A351-90D97F27DC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6E8E3C0-D011-4A46-98BE-8AB5A4DB0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Lucida Grande"/>
            </a:endParaRPr>
          </a:p>
          <a:p>
            <a:pPr eaLnBrk="1" hangingPunct="1"/>
            <a:r>
              <a:rPr lang="en-CA" altLang="en-US"/>
              <a:t>First, I want to provide a brief explanation for ‘practice guidelines’ as we are defining it. </a:t>
            </a:r>
          </a:p>
          <a:p>
            <a:pPr eaLnBrk="1" hangingPunct="1"/>
            <a:endParaRPr lang="en-CA" altLang="en-US"/>
          </a:p>
          <a:p>
            <a:pPr>
              <a:buFontTx/>
              <a:buChar char="•"/>
            </a:pPr>
            <a:r>
              <a:rPr lang="en-CA" altLang="en-US"/>
              <a:t> Practice guidelines are a series </a:t>
            </a:r>
            <a:r>
              <a:rPr lang="en-CA" altLang="en-US" u="sng"/>
              <a:t>of evidence-based recommendations </a:t>
            </a:r>
            <a:r>
              <a:rPr lang="en-CA" altLang="en-US"/>
              <a:t>for service design and delivery – in our case: </a:t>
            </a:r>
            <a:r>
              <a:rPr lang="en-US" altLang="en-US"/>
              <a:t> for how to do the work of peer health navigation in HIV in an effective and wise way.</a:t>
            </a:r>
          </a:p>
          <a:p>
            <a:endParaRPr lang="en-CA" altLang="en-US"/>
          </a:p>
          <a:p>
            <a:pPr>
              <a:buFontTx/>
              <a:buChar char="•"/>
            </a:pPr>
            <a:r>
              <a:rPr lang="en-CA" altLang="en-US"/>
              <a:t> The recommendations are based on the </a:t>
            </a:r>
            <a:r>
              <a:rPr lang="en-CA" altLang="en-US" b="1"/>
              <a:t>best available scientific evidence</a:t>
            </a:r>
            <a:r>
              <a:rPr lang="en-CA" altLang="en-US"/>
              <a:t> and </a:t>
            </a:r>
            <a:r>
              <a:rPr lang="en-CA" altLang="en-US" b="1"/>
              <a:t>practice-based evidence. </a:t>
            </a:r>
          </a:p>
          <a:p>
            <a:endParaRPr lang="en-CA" altLang="en-US"/>
          </a:p>
          <a:p>
            <a:pPr>
              <a:buFontTx/>
              <a:buChar char="•"/>
            </a:pPr>
            <a:r>
              <a:rPr lang="en-CA" altLang="en-US"/>
              <a:t>The goal of practice guidelines is to enable programs to use evidence to move towards good practice</a:t>
            </a:r>
          </a:p>
          <a:p>
            <a:pPr>
              <a:buFontTx/>
              <a:buChar char="•"/>
            </a:pPr>
            <a:endParaRPr lang="en-CA" altLang="en-US"/>
          </a:p>
          <a:p>
            <a:pPr eaLnBrk="1" hangingPunct="1"/>
            <a:r>
              <a:rPr lang="en-CA" altLang="en-US"/>
              <a:t>They are for..Anyone in position to design, fund, implement a program.</a:t>
            </a:r>
          </a:p>
          <a:p>
            <a:pPr eaLnBrk="1" hangingPunct="1"/>
            <a:endParaRPr lang="en-CA" altLang="en-US"/>
          </a:p>
          <a:p>
            <a:pPr eaLnBrk="1" hangingPunct="1"/>
            <a:endParaRPr lang="en-CA" altLang="en-US"/>
          </a:p>
          <a:p>
            <a:pPr eaLnBrk="1" hangingPunct="1"/>
            <a:endParaRPr lang="en-CA" altLang="en-US"/>
          </a:p>
          <a:p>
            <a:endParaRPr lang="en-CA" altLang="en-US"/>
          </a:p>
        </p:txBody>
      </p:sp>
      <p:sp>
        <p:nvSpPr>
          <p:cNvPr id="20484" name="Slide Number Placeholder 3">
            <a:extLst>
              <a:ext uri="{FF2B5EF4-FFF2-40B4-BE49-F238E27FC236}">
                <a16:creationId xmlns:a16="http://schemas.microsoft.com/office/drawing/2014/main" id="{DB00E5E1-6FCA-40C1-A681-3F0FAA6F8D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fld id="{18744F56-4E45-4194-8198-047621525585}" type="slidenum">
              <a:rPr lang="en-US" altLang="en-US" sz="120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643CDA1-322D-44C7-A3D6-45ACB74AA9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3100E6C-3A9F-4FC8-A2AD-F9E2935A47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a:p>
            <a:pPr eaLnBrk="1" hangingPunct="1"/>
            <a:r>
              <a:rPr lang="en-CA" altLang="en-US"/>
              <a:t>For the guidelines that we have developed, we have defined “peer” and “health navigation” very carefully. And we just want to explain these. </a:t>
            </a:r>
          </a:p>
          <a:p>
            <a:pPr eaLnBrk="1" hangingPunct="1"/>
            <a:endParaRPr lang="en-CA" altLang="en-US"/>
          </a:p>
          <a:p>
            <a:pPr eaLnBrk="1" hangingPunct="1"/>
            <a:r>
              <a:rPr lang="en-CA" altLang="en-US" b="1"/>
              <a:t>Peer</a:t>
            </a:r>
          </a:p>
          <a:p>
            <a:pPr eaLnBrk="1" hangingPunct="1"/>
            <a:endParaRPr lang="en-CA" altLang="en-US" b="1"/>
          </a:p>
          <a:p>
            <a:pPr eaLnBrk="1" hangingPunct="1">
              <a:buFontTx/>
              <a:buChar char="•"/>
            </a:pPr>
            <a:r>
              <a:rPr lang="en-CA" altLang="en-US"/>
              <a:t>In HIV and hepatitis C work, “peer” may refer to a person living with HIV or it may represent another shared experience, such as drug use.</a:t>
            </a:r>
          </a:p>
          <a:p>
            <a:pPr marL="0" lvl="1" eaLnBrk="1" hangingPunct="1">
              <a:buFontTx/>
              <a:buChar char="•"/>
            </a:pPr>
            <a:r>
              <a:rPr lang="en-CA" altLang="en-US"/>
              <a:t>For the practice guidelines: a “peer” is </a:t>
            </a:r>
            <a:r>
              <a:rPr lang="en-US" altLang="en-US"/>
              <a:t>a person living with HIV </a:t>
            </a:r>
            <a:r>
              <a:rPr lang="en-US" altLang="en-US" b="1"/>
              <a:t>who also has </a:t>
            </a:r>
            <a:r>
              <a:rPr lang="en-US" altLang="en-US"/>
              <a:t>lived experienced </a:t>
            </a:r>
            <a:r>
              <a:rPr lang="en-US" altLang="en-US" b="1"/>
              <a:t>and an </a:t>
            </a:r>
            <a:r>
              <a:rPr lang="en-US" altLang="en-US"/>
              <a:t>intimate understanding of the circumstances in which many clients live their lives.</a:t>
            </a:r>
            <a:endParaRPr lang="en-CA" altLang="en-US"/>
          </a:p>
          <a:p>
            <a:pPr eaLnBrk="1" hangingPunct="1">
              <a:buFontTx/>
              <a:buChar char="•"/>
            </a:pPr>
            <a:endParaRPr lang="en-CA" altLang="en-US"/>
          </a:p>
          <a:p>
            <a:pPr eaLnBrk="1" hangingPunct="1"/>
            <a:r>
              <a:rPr lang="en-CA" altLang="en-US" b="1"/>
              <a:t>Health navigation</a:t>
            </a:r>
          </a:p>
          <a:p>
            <a:pPr eaLnBrk="1" hangingPunct="1"/>
            <a:endParaRPr lang="en-CA" altLang="en-US"/>
          </a:p>
          <a:p>
            <a:pPr eaLnBrk="1" hangingPunct="1">
              <a:buFontTx/>
              <a:buChar char="•"/>
            </a:pPr>
            <a:r>
              <a:rPr lang="en-CA" altLang="en-US"/>
              <a:t>is incredibly important to define for the guidelines. There are sometimes misconceptions about what navigation is and is not, and questions about how it compares to other services such as outreach, support work, or case management. </a:t>
            </a:r>
          </a:p>
          <a:p>
            <a:pPr eaLnBrk="1" hangingPunct="1">
              <a:buFontTx/>
              <a:buChar char="•"/>
            </a:pPr>
            <a:endParaRPr lang="en-CA" altLang="en-US"/>
          </a:p>
          <a:p>
            <a:pPr eaLnBrk="1" hangingPunct="1">
              <a:buFontTx/>
              <a:buChar char="•"/>
            </a:pPr>
            <a:r>
              <a:rPr lang="en-CA" altLang="en-US"/>
              <a:t>Together with the working group, based on peer health navigation programs that exist in Canada and the US, the definition for peer health navigation is: </a:t>
            </a:r>
            <a:r>
              <a:rPr lang="en-US" altLang="en-US"/>
              <a:t>a person-centered approach to guide, connect, refer, educate, and accompany people living with HIV through systems of care. </a:t>
            </a:r>
          </a:p>
          <a:p>
            <a:pPr eaLnBrk="1" hangingPunct="1"/>
            <a:endParaRPr lang="en-CA" altLang="en-US"/>
          </a:p>
        </p:txBody>
      </p:sp>
      <p:sp>
        <p:nvSpPr>
          <p:cNvPr id="22532" name="Slide Number Placeholder 3">
            <a:extLst>
              <a:ext uri="{FF2B5EF4-FFF2-40B4-BE49-F238E27FC236}">
                <a16:creationId xmlns:a16="http://schemas.microsoft.com/office/drawing/2014/main" id="{1FADEFB3-3864-4E4F-A342-73D291BE4A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fld id="{D7E85064-B709-472E-8F46-804E5069383F}" type="slidenum">
              <a:rPr lang="en-US" altLang="en-US" sz="1200">
                <a:ea typeface="Osaka"/>
                <a:cs typeface="Osaka"/>
              </a:rPr>
              <a:pPr/>
              <a:t>6</a:t>
            </a:fld>
            <a:endParaRPr lang="en-US" altLang="en-US" sz="1200">
              <a:ea typeface="Osaka"/>
              <a:cs typeface="Osak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57539E0-2981-4FEC-A9D7-956A5D1752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A484103-EF53-43E3-A407-96A330AEE5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1150" lvl="2" eaLnBrk="1" hangingPunct="1"/>
            <a:r>
              <a:rPr lang="en-CA" altLang="en-US"/>
              <a:t>So, then: the </a:t>
            </a:r>
            <a:r>
              <a:rPr lang="en-CA" altLang="en-US" i="1"/>
              <a:t>goals</a:t>
            </a:r>
            <a:r>
              <a:rPr lang="en-CA" altLang="en-US"/>
              <a:t> of “peer health navigation” are: to </a:t>
            </a:r>
            <a:r>
              <a:rPr lang="en-US" altLang="en-US"/>
              <a:t>build the capacity of clients to self-manage their </a:t>
            </a:r>
            <a:r>
              <a:rPr lang="en-US" altLang="en-US" b="1"/>
              <a:t>HIV care</a:t>
            </a:r>
            <a:r>
              <a:rPr lang="en-US" altLang="en-US"/>
              <a:t>, to navigate systems themselves and, ultimately, improve their </a:t>
            </a:r>
            <a:r>
              <a:rPr lang="en-US" altLang="en-US" b="1"/>
              <a:t>HIV health </a:t>
            </a:r>
            <a:r>
              <a:rPr lang="en-US" altLang="en-US"/>
              <a:t>and overall wellness.</a:t>
            </a:r>
          </a:p>
          <a:p>
            <a:endParaRPr lang="en-US" altLang="en-US"/>
          </a:p>
          <a:p>
            <a:pPr>
              <a:buFontTx/>
              <a:buChar char="•"/>
            </a:pPr>
            <a:r>
              <a:rPr lang="en-US" altLang="en-US"/>
              <a:t> Importantly, peer health navigators may function similarly to a peer support worker, outreach workers, or community health workers, but </a:t>
            </a:r>
            <a:r>
              <a:rPr lang="en-US" altLang="en-US" b="1" u="sng"/>
              <a:t>they cross the threshold of the clinic </a:t>
            </a:r>
            <a:r>
              <a:rPr lang="en-US" altLang="en-US"/>
              <a:t>and </a:t>
            </a:r>
            <a:r>
              <a:rPr lang="en-US" altLang="en-US" b="1"/>
              <a:t>continue to </a:t>
            </a:r>
            <a:r>
              <a:rPr lang="en-US" altLang="en-US" b="1" u="sng"/>
              <a:t>provide support within clinical </a:t>
            </a:r>
            <a:r>
              <a:rPr lang="en-US" altLang="en-US" b="1"/>
              <a:t>environments and circumstances</a:t>
            </a:r>
            <a:r>
              <a:rPr lang="en-US" altLang="en-US"/>
              <a:t>,</a:t>
            </a:r>
          </a:p>
          <a:p>
            <a:pPr>
              <a:buFontTx/>
              <a:buChar char="•"/>
            </a:pPr>
            <a:endParaRPr lang="en-US" altLang="en-US"/>
          </a:p>
          <a:p>
            <a:pPr>
              <a:buFontTx/>
              <a:buChar char="•"/>
            </a:pPr>
            <a:r>
              <a:rPr lang="en-US" altLang="en-US"/>
              <a:t> their work is </a:t>
            </a:r>
            <a:r>
              <a:rPr lang="en-US" altLang="en-US" b="1"/>
              <a:t>inextricably linked to, although not limited to, clinical health outcomes</a:t>
            </a:r>
            <a:r>
              <a:rPr lang="en-US" altLang="en-US"/>
              <a:t>. </a:t>
            </a:r>
          </a:p>
          <a:p>
            <a:endParaRPr lang="en-CA" altLang="en-US"/>
          </a:p>
        </p:txBody>
      </p:sp>
      <p:sp>
        <p:nvSpPr>
          <p:cNvPr id="24580" name="Slide Number Placeholder 3">
            <a:extLst>
              <a:ext uri="{FF2B5EF4-FFF2-40B4-BE49-F238E27FC236}">
                <a16:creationId xmlns:a16="http://schemas.microsoft.com/office/drawing/2014/main" id="{B4D00648-93CE-475D-9FDA-28142ED3DE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fld id="{3E0EE98A-C9BF-4BC5-914B-0369F27469F3}" type="slidenum">
              <a:rPr lang="en-US" altLang="en-US" sz="120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2755569-EA79-4307-926D-94E406E792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8E75C98-2836-4B49-878D-DAF4366D9CB7}"/>
              </a:ext>
            </a:extLst>
          </p:cNvPr>
          <p:cNvSpPr>
            <a:spLocks noGrp="1"/>
          </p:cNvSpPr>
          <p:nvPr>
            <p:ph type="body" idx="1"/>
          </p:nvPr>
        </p:nvSpPr>
        <p:spPr/>
        <p:txBody>
          <a:bodyPr>
            <a:normAutofit fontScale="55000" lnSpcReduction="20000"/>
          </a:bodyPr>
          <a:lstStyle/>
          <a:p>
            <a:pPr eaLnBrk="1" hangingPunct="1">
              <a:buFont typeface="Arial" pitchFamily="34" charset="0"/>
              <a:buNone/>
              <a:defRPr/>
            </a:pPr>
            <a:r>
              <a:rPr lang="en-US" b="1" dirty="0">
                <a:ea typeface="ＭＳ Ｐゴシック" charset="-128"/>
              </a:rPr>
              <a:t>Rationale for national guidelines on peer health navigation in HIV </a:t>
            </a:r>
          </a:p>
          <a:p>
            <a:pPr eaLnBrk="1" hangingPunct="1">
              <a:buFont typeface="Arial" pitchFamily="34" charset="0"/>
              <a:buNone/>
              <a:defRPr/>
            </a:pPr>
            <a:endParaRPr lang="en-US" b="1" dirty="0">
              <a:ea typeface="ＭＳ Ｐゴシック" charset="-128"/>
            </a:endParaRPr>
          </a:p>
          <a:p>
            <a:pPr eaLnBrk="1" hangingPunct="1">
              <a:buFont typeface="Arial" pitchFamily="34" charset="0"/>
              <a:buNone/>
              <a:defRPr/>
            </a:pPr>
            <a:r>
              <a:rPr lang="en-US" b="1" dirty="0">
                <a:ea typeface="ＭＳ Ｐゴシック" charset="-128"/>
              </a:rPr>
              <a:t>Three key reasons that build on each other. – VERY QUICKLY in the interest of time!!</a:t>
            </a:r>
          </a:p>
          <a:p>
            <a:pPr eaLnBrk="1" hangingPunct="1">
              <a:buFont typeface="Arial" pitchFamily="34" charset="0"/>
              <a:buChar char="•"/>
              <a:defRPr/>
            </a:pPr>
            <a:endParaRPr lang="en-US" b="1" dirty="0">
              <a:ea typeface="ＭＳ Ｐゴシック" charset="-128"/>
            </a:endParaRPr>
          </a:p>
          <a:p>
            <a:pPr marL="228600" indent="-228600" eaLnBrk="1" hangingPunct="1">
              <a:buFont typeface="+mj-lt"/>
              <a:buAutoNum type="arabicPeriod"/>
              <a:defRPr/>
            </a:pPr>
            <a:r>
              <a:rPr lang="en-CA" dirty="0">
                <a:ea typeface="ＭＳ Ｐゴシック" charset="-128"/>
              </a:rPr>
              <a:t>We know that engagement of PHAs across the continuum of care and treatment is critical for health and wellness.</a:t>
            </a:r>
          </a:p>
          <a:p>
            <a:pPr eaLnBrk="1" hangingPunct="1">
              <a:buFont typeface="+mj-lt"/>
              <a:buNone/>
              <a:defRPr/>
            </a:pPr>
            <a:endParaRPr lang="en-US" dirty="0">
              <a:ea typeface="ＭＳ Ｐゴシック" charset="-128"/>
            </a:endParaRPr>
          </a:p>
          <a:p>
            <a:pPr eaLnBrk="1" hangingPunct="1">
              <a:buFont typeface="Arial" pitchFamily="34" charset="0"/>
              <a:buNone/>
              <a:defRPr/>
            </a:pPr>
            <a:r>
              <a:rPr lang="en-CA" dirty="0">
                <a:ea typeface="ＭＳ Ｐゴシック" charset="-128"/>
              </a:rPr>
              <a:t>2. But w</a:t>
            </a:r>
            <a:r>
              <a:rPr lang="en-CA" dirty="0"/>
              <a:t>e know that there are gaps in the cascade and we can improve our efforts  </a:t>
            </a:r>
          </a:p>
          <a:p>
            <a:pPr>
              <a:defRPr/>
            </a:pPr>
            <a:endParaRPr lang="en-CA" dirty="0">
              <a:ea typeface="ＭＳ Ｐゴシック" charset="-128"/>
            </a:endParaRPr>
          </a:p>
          <a:p>
            <a:pPr>
              <a:defRPr/>
            </a:pPr>
            <a:r>
              <a:rPr lang="en-CA" dirty="0">
                <a:ea typeface="ＭＳ Ｐゴシック" charset="-128"/>
              </a:rPr>
              <a:t>3. So, finally, we know that peer health navigation programming has demonstrated success in bridging these gaps for some folks.</a:t>
            </a:r>
          </a:p>
          <a:p>
            <a:pPr eaLnBrk="1" hangingPunct="1">
              <a:defRPr/>
            </a:pPr>
            <a:endParaRPr lang="en-CA" b="1" dirty="0">
              <a:ea typeface="ＭＳ Ｐゴシック" charset="-128"/>
            </a:endParaRPr>
          </a:p>
          <a:p>
            <a:pPr eaLnBrk="1" hangingPunct="1">
              <a:defRPr/>
            </a:pPr>
            <a:r>
              <a:rPr lang="en-CA" b="1" dirty="0">
                <a:ea typeface="ＭＳ Ｐゴシック" charset="-128"/>
              </a:rPr>
              <a:t>In the interest of time, I will not get in to this now, but we can certainly follow up if people have specific questions about this literature – but </a:t>
            </a:r>
            <a:r>
              <a:rPr lang="en-US" dirty="0">
                <a:ea typeface="ＭＳ Ｐゴシック" charset="-128"/>
              </a:rPr>
              <a:t>research shows that health navigation can benefit </a:t>
            </a:r>
            <a:r>
              <a:rPr lang="en-US" b="1" dirty="0">
                <a:ea typeface="ＭＳ Ｐゴシック" charset="-128"/>
              </a:rPr>
              <a:t>clients</a:t>
            </a:r>
            <a:r>
              <a:rPr lang="en-US" dirty="0">
                <a:ea typeface="ＭＳ Ｐゴシック" charset="-128"/>
              </a:rPr>
              <a:t>. </a:t>
            </a:r>
          </a:p>
          <a:p>
            <a:pPr eaLnBrk="1" hangingPunct="1">
              <a:defRPr/>
            </a:pPr>
            <a:endParaRPr lang="en-US" dirty="0">
              <a:ea typeface="ＭＳ Ｐゴシック" charset="-128"/>
            </a:endParaRPr>
          </a:p>
          <a:p>
            <a:pPr eaLnBrk="1" hangingPunct="1">
              <a:buFont typeface="Arial" pitchFamily="34" charset="0"/>
              <a:buChar char="•"/>
              <a:defRPr/>
            </a:pPr>
            <a:r>
              <a:rPr lang="en-US" dirty="0">
                <a:ea typeface="ＭＳ Ｐゴシック" charset="-128"/>
              </a:rPr>
              <a:t>Working with a peer health navigator significantly improves linkage to care rates; and</a:t>
            </a:r>
          </a:p>
          <a:p>
            <a:pPr eaLnBrk="1" hangingPunct="1">
              <a:buFont typeface="Arial" pitchFamily="34" charset="0"/>
              <a:buChar char="•"/>
              <a:defRPr/>
            </a:pPr>
            <a:r>
              <a:rPr lang="en-US" dirty="0">
                <a:ea typeface="ＭＳ Ｐゴシック" charset="-128"/>
              </a:rPr>
              <a:t> improves treatment outcomes including increased CD4 counts and decreased viral loads. </a:t>
            </a:r>
            <a:endParaRPr lang="en-CA" dirty="0">
              <a:ea typeface="ＭＳ Ｐゴシック" charset="-128"/>
            </a:endParaRPr>
          </a:p>
          <a:p>
            <a:pPr eaLnBrk="1" hangingPunct="1">
              <a:defRPr/>
            </a:pPr>
            <a:endParaRPr lang="en-CA" b="1" dirty="0">
              <a:ea typeface="ＭＳ Ｐゴシック" charset="-128"/>
            </a:endParaRPr>
          </a:p>
          <a:p>
            <a:pPr>
              <a:defRPr/>
            </a:pPr>
            <a:r>
              <a:rPr lang="en-US" dirty="0">
                <a:ea typeface="ＭＳ Ｐゴシック" charset="-128"/>
              </a:rPr>
              <a:t>We know that there are also significant benefits </a:t>
            </a:r>
            <a:r>
              <a:rPr lang="en-US" b="1" dirty="0">
                <a:ea typeface="ＭＳ Ｐゴシック" charset="-128"/>
              </a:rPr>
              <a:t>for people living with HIV who work as peer health navigators </a:t>
            </a:r>
            <a:r>
              <a:rPr lang="en-US" dirty="0">
                <a:ea typeface="ＭＳ Ｐゴシック" charset="-128"/>
              </a:rPr>
              <a:t>such as:</a:t>
            </a:r>
          </a:p>
          <a:p>
            <a:pPr>
              <a:defRPr/>
            </a:pPr>
            <a:r>
              <a:rPr lang="en-US" dirty="0">
                <a:ea typeface="ＭＳ Ｐゴシック" charset="-128"/>
              </a:rPr>
              <a:t>Multiple benefits related to health and </a:t>
            </a:r>
            <a:r>
              <a:rPr lang="en-US" dirty="0" err="1">
                <a:ea typeface="ＭＳ Ｐゴシック" charset="-128"/>
              </a:rPr>
              <a:t>wellnesss</a:t>
            </a:r>
            <a:r>
              <a:rPr lang="en-US" dirty="0">
                <a:ea typeface="ＭＳ Ｐゴシック" charset="-128"/>
              </a:rPr>
              <a:t>. </a:t>
            </a:r>
          </a:p>
          <a:p>
            <a:pPr>
              <a:buFont typeface="Arial" pitchFamily="34" charset="0"/>
              <a:buChar char="•"/>
              <a:defRPr/>
            </a:pPr>
            <a:r>
              <a:rPr lang="en-US" dirty="0">
                <a:ea typeface="ＭＳ Ｐゴシック" charset="-128"/>
              </a:rPr>
              <a:t> improved self-esteem confidence, and a sense of empowerment; </a:t>
            </a:r>
          </a:p>
          <a:p>
            <a:pPr>
              <a:buFont typeface="Arial" pitchFamily="34" charset="0"/>
              <a:buChar char="•"/>
              <a:defRPr/>
            </a:pPr>
            <a:r>
              <a:rPr lang="en-US" dirty="0">
                <a:ea typeface="ＭＳ Ｐゴシック" charset="-128"/>
              </a:rPr>
              <a:t>reduced isolation and development of a sense of community; </a:t>
            </a:r>
          </a:p>
          <a:p>
            <a:pPr>
              <a:buFont typeface="Arial" pitchFamily="34" charset="0"/>
              <a:buChar char="•"/>
              <a:defRPr/>
            </a:pPr>
            <a:r>
              <a:rPr lang="en-US" dirty="0">
                <a:ea typeface="ＭＳ Ｐゴシック" charset="-128"/>
              </a:rPr>
              <a:t>access to positive activities; improved health and wellness; </a:t>
            </a:r>
          </a:p>
          <a:p>
            <a:pPr>
              <a:buFont typeface="Arial" pitchFamily="34" charset="0"/>
              <a:buChar char="•"/>
              <a:defRPr/>
            </a:pPr>
            <a:r>
              <a:rPr lang="en-US" dirty="0">
                <a:ea typeface="ＭＳ Ｐゴシック" charset="-128"/>
              </a:rPr>
              <a:t>insight into their own struggles when helping clients with theirs; </a:t>
            </a:r>
          </a:p>
          <a:p>
            <a:pPr>
              <a:buFont typeface="Arial" pitchFamily="34" charset="0"/>
              <a:buChar char="•"/>
              <a:defRPr/>
            </a:pPr>
            <a:r>
              <a:rPr lang="en-US" dirty="0">
                <a:ea typeface="ＭＳ Ｐゴシック" charset="-128"/>
              </a:rPr>
              <a:t>increased knowledge and skills; </a:t>
            </a:r>
          </a:p>
          <a:p>
            <a:pPr>
              <a:buFont typeface="Arial" pitchFamily="34" charset="0"/>
              <a:buChar char="•"/>
              <a:defRPr/>
            </a:pPr>
            <a:r>
              <a:rPr lang="en-US" dirty="0">
                <a:ea typeface="ＭＳ Ｐゴシック" charset="-128"/>
              </a:rPr>
              <a:t>and a potential re-entry into the work force. </a:t>
            </a:r>
            <a:endParaRPr lang="en-CA" dirty="0">
              <a:ea typeface="ＭＳ Ｐゴシック" charset="-128"/>
            </a:endParaRPr>
          </a:p>
          <a:p>
            <a:pPr>
              <a:defRPr/>
            </a:pPr>
            <a:r>
              <a:rPr lang="en-US" dirty="0">
                <a:ea typeface="ＭＳ Ｐゴシック" charset="-128"/>
              </a:rPr>
              <a:t> </a:t>
            </a:r>
            <a:endParaRPr lang="en-CA" dirty="0">
              <a:ea typeface="ＭＳ Ｐゴシック" charset="-128"/>
            </a:endParaRPr>
          </a:p>
          <a:p>
            <a:pPr>
              <a:defRPr/>
            </a:pPr>
            <a:r>
              <a:rPr lang="en-US" dirty="0">
                <a:ea typeface="ＭＳ Ｐゴシック" charset="-128"/>
              </a:rPr>
              <a:t>Finally we know that there are also important benefits to </a:t>
            </a:r>
            <a:r>
              <a:rPr lang="en-US" b="1" dirty="0">
                <a:ea typeface="ＭＳ Ｐゴシック" charset="-128"/>
              </a:rPr>
              <a:t>agencies that host </a:t>
            </a:r>
            <a:r>
              <a:rPr lang="en-US" dirty="0">
                <a:ea typeface="ＭＳ Ｐゴシック" charset="-128"/>
              </a:rPr>
              <a:t>peer health navigation programs. </a:t>
            </a:r>
          </a:p>
          <a:p>
            <a:pPr>
              <a:buFont typeface="Arial" pitchFamily="34" charset="0"/>
              <a:buChar char="•"/>
              <a:defRPr/>
            </a:pPr>
            <a:r>
              <a:rPr lang="en-US" dirty="0">
                <a:ea typeface="ＭＳ Ｐゴシック" charset="-128"/>
              </a:rPr>
              <a:t>Peer health navigators can strengthen the agency’s ability to provide appropriate and relevant services to clients. </a:t>
            </a:r>
          </a:p>
          <a:p>
            <a:pPr>
              <a:buFont typeface="Arial" pitchFamily="34" charset="0"/>
              <a:buChar char="•"/>
              <a:defRPr/>
            </a:pPr>
            <a:r>
              <a:rPr lang="en-US" dirty="0">
                <a:ea typeface="ＭＳ Ｐゴシック" charset="-128"/>
              </a:rPr>
              <a:t>Peer health navigators have a unique ability to facilitate client engagement in care and support;</a:t>
            </a:r>
          </a:p>
          <a:p>
            <a:pPr>
              <a:buFont typeface="Arial" pitchFamily="34" charset="0"/>
              <a:buChar char="•"/>
              <a:defRPr/>
            </a:pPr>
            <a:r>
              <a:rPr lang="en-US" dirty="0">
                <a:ea typeface="ＭＳ Ｐゴシック" charset="-128"/>
              </a:rPr>
              <a:t>educate staff and program supervisors on community trends and client needs -&gt; SO they support the agency to become more responsive to the needs of clients, all of which will strengthen agency programs and services.</a:t>
            </a:r>
            <a:endParaRPr lang="en-CA" dirty="0">
              <a:ea typeface="ＭＳ Ｐゴシック" charset="-128"/>
            </a:endParaRPr>
          </a:p>
          <a:p>
            <a:pPr eaLnBrk="1" hangingPunct="1">
              <a:defRPr/>
            </a:pPr>
            <a:endParaRPr lang="en-CA" b="1" dirty="0">
              <a:ea typeface="ＭＳ Ｐゴシック" charset="-128"/>
            </a:endParaRPr>
          </a:p>
          <a:p>
            <a:pPr eaLnBrk="1" hangingPunct="1">
              <a:defRPr/>
            </a:pPr>
            <a:endParaRPr lang="en-CA" b="1" dirty="0">
              <a:ea typeface="ＭＳ Ｐゴシック" charset="-128"/>
            </a:endParaRPr>
          </a:p>
          <a:p>
            <a:pPr eaLnBrk="1" hangingPunct="1">
              <a:defRPr/>
            </a:pPr>
            <a:endParaRPr lang="en-CA" dirty="0">
              <a:ea typeface="ＭＳ Ｐゴシック" charset="-128"/>
            </a:endParaRPr>
          </a:p>
          <a:p>
            <a:pPr eaLnBrk="1" hangingPunct="1">
              <a:buFont typeface="Arial" pitchFamily="34" charset="0"/>
              <a:buNone/>
              <a:defRPr/>
            </a:pPr>
            <a:endParaRPr lang="en-CA" dirty="0"/>
          </a:p>
        </p:txBody>
      </p:sp>
      <p:sp>
        <p:nvSpPr>
          <p:cNvPr id="26628" name="Slide Number Placeholder 3">
            <a:extLst>
              <a:ext uri="{FF2B5EF4-FFF2-40B4-BE49-F238E27FC236}">
                <a16:creationId xmlns:a16="http://schemas.microsoft.com/office/drawing/2014/main" id="{7F7C8B14-F69C-4036-BA78-DE7FE5D720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fld id="{4FF94B61-57D8-4B45-BA9A-C2BE9009279E}" type="slidenum">
              <a:rPr lang="en-US" altLang="en-US" sz="1200">
                <a:ea typeface="Osaka"/>
                <a:cs typeface="Osaka"/>
              </a:rPr>
              <a:pPr/>
              <a:t>8</a:t>
            </a:fld>
            <a:endParaRPr lang="en-US" altLang="en-US" sz="1200">
              <a:ea typeface="Osaka"/>
              <a:cs typeface="Osak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9B998A1-7F5E-4159-949C-9C5883965C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0BF6C8E-542C-4539-8EFD-1422CAA08D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t>Developed through a multi-step process that combined evidence-based and practice –based information. </a:t>
            </a:r>
          </a:p>
          <a:p>
            <a:endParaRPr lang="en-CA" altLang="en-US"/>
          </a:p>
          <a:p>
            <a:endParaRPr lang="en-CA" altLang="en-US"/>
          </a:p>
          <a:p>
            <a:r>
              <a:rPr lang="en-CA" altLang="en-US"/>
              <a:t>Read slide – from this, the WG developed the recommendations</a:t>
            </a:r>
          </a:p>
        </p:txBody>
      </p:sp>
      <p:sp>
        <p:nvSpPr>
          <p:cNvPr id="28676" name="Slide Number Placeholder 3">
            <a:extLst>
              <a:ext uri="{FF2B5EF4-FFF2-40B4-BE49-F238E27FC236}">
                <a16:creationId xmlns:a16="http://schemas.microsoft.com/office/drawing/2014/main" id="{247C3E2C-937A-4F6B-B453-CC0D0E3D0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fld id="{F796C55F-05AA-463D-8F7C-5C5BA09CE93F}" type="slidenum">
              <a:rPr lang="en-US" altLang="en-US" sz="120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4BCB030-BB4E-4A13-B617-B27939918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768035E-67A3-4C2C-957B-8171C57CD8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a:p>
            <a:r>
              <a:rPr lang="en-US" altLang="en-US" sz="800"/>
              <a:t>WG was made up of people living with HIV, frontline service providers, program planners, public health practitioners, clinicians, and researchers. </a:t>
            </a:r>
          </a:p>
          <a:p>
            <a:endParaRPr lang="en-US" altLang="en-US" sz="800"/>
          </a:p>
          <a:p>
            <a:r>
              <a:rPr lang="en-US" altLang="en-US" sz="1100"/>
              <a:t>All working group not meant to be nationally representative – instead, we invited people with extensive experience working as navigators or with HIV peer workers, establishing or managing health navigation programs in HIV, working as program planners, and/or developing practice guidelines. </a:t>
            </a:r>
            <a:endParaRPr lang="en-US" altLang="en-US" sz="2400"/>
          </a:p>
        </p:txBody>
      </p:sp>
      <p:sp>
        <p:nvSpPr>
          <p:cNvPr id="30724" name="Slide Number Placeholder 3">
            <a:extLst>
              <a:ext uri="{FF2B5EF4-FFF2-40B4-BE49-F238E27FC236}">
                <a16:creationId xmlns:a16="http://schemas.microsoft.com/office/drawing/2014/main" id="{57F2539E-A29D-4B4A-82BA-CA13994B36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fld id="{997C3998-8877-4644-B866-9C8B87FDA0A9}" type="slidenum">
              <a:rPr lang="en-US" altLang="en-US" sz="1200"/>
              <a:pPr/>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70BB482-F1B0-4AA4-BDF7-770DEF7B3E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BDD2299-E553-422B-8A6A-F3538FB6FC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CA" altLang="en-US" sz="1100"/>
              <a:t>Quickly, to give you a sense of the guidelines:</a:t>
            </a:r>
          </a:p>
          <a:p>
            <a:pPr>
              <a:lnSpc>
                <a:spcPct val="80000"/>
              </a:lnSpc>
            </a:pPr>
            <a:endParaRPr lang="en-CA" altLang="en-US" sz="1100"/>
          </a:p>
          <a:p>
            <a:pPr>
              <a:lnSpc>
                <a:spcPct val="80000"/>
              </a:lnSpc>
              <a:buFontTx/>
              <a:buChar char="•"/>
            </a:pPr>
            <a:r>
              <a:rPr lang="en-CA" altLang="en-US" sz="1100"/>
              <a:t>There are 11 chapters in the guidelines, which take a service provider or organization through the multiple steps and issues associated with creating, improving, implementing, and monitoring a peer health navigation program.</a:t>
            </a:r>
          </a:p>
          <a:p>
            <a:pPr>
              <a:lnSpc>
                <a:spcPct val="80000"/>
              </a:lnSpc>
              <a:buFontTx/>
              <a:buChar char="•"/>
            </a:pPr>
            <a:endParaRPr lang="en-CA" altLang="en-US" sz="1100"/>
          </a:p>
          <a:p>
            <a:pPr>
              <a:lnSpc>
                <a:spcPct val="80000"/>
              </a:lnSpc>
              <a:buFontTx/>
              <a:buChar char="•"/>
            </a:pPr>
            <a:r>
              <a:rPr lang="en-CA" altLang="en-US" sz="1100"/>
              <a:t>Each chapter includes clear recommendations, along with the evidence reviews, accounting for which evidence led to which recommendation, and practice-based vignettes, which help illustrate practice-based recommendations. </a:t>
            </a:r>
          </a:p>
          <a:p>
            <a:pPr>
              <a:lnSpc>
                <a:spcPct val="80000"/>
              </a:lnSpc>
              <a:buFontTx/>
              <a:buChar char="•"/>
            </a:pPr>
            <a:endParaRPr lang="en-CA" altLang="en-US" sz="1100"/>
          </a:p>
          <a:p>
            <a:pPr>
              <a:lnSpc>
                <a:spcPct val="80000"/>
              </a:lnSpc>
              <a:buFontTx/>
              <a:buChar char="•"/>
            </a:pPr>
            <a:r>
              <a:rPr lang="en-CA" altLang="en-US" sz="1100"/>
              <a:t>We also include policy templates for organizations to consider, as well as (via catie.ca), a number of other resources created by other organizations or CATIE to support program development of peer health navigation programs. </a:t>
            </a:r>
          </a:p>
          <a:p>
            <a:pPr>
              <a:lnSpc>
                <a:spcPct val="80000"/>
              </a:lnSpc>
              <a:buFontTx/>
              <a:buChar char="•"/>
            </a:pPr>
            <a:endParaRPr lang="en-CA" altLang="en-US" sz="1100"/>
          </a:p>
        </p:txBody>
      </p:sp>
      <p:sp>
        <p:nvSpPr>
          <p:cNvPr id="32772" name="Slide Number Placeholder 3">
            <a:extLst>
              <a:ext uri="{FF2B5EF4-FFF2-40B4-BE49-F238E27FC236}">
                <a16:creationId xmlns:a16="http://schemas.microsoft.com/office/drawing/2014/main" id="{D5433AF4-C0F3-4171-94DD-45996DB31E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fld id="{984D63EE-9F2B-4DE9-9930-DDB21CE92A1A}" type="slidenum">
              <a:rPr lang="en-US" altLang="en-US" sz="120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ATIE PPT header graphic">
            <a:extLst>
              <a:ext uri="{FF2B5EF4-FFF2-40B4-BE49-F238E27FC236}">
                <a16:creationId xmlns:a16="http://schemas.microsoft.com/office/drawing/2014/main" id="{7C06A388-7588-4211-B80F-AEB4315959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CATIELogoColourWTag">
            <a:extLst>
              <a:ext uri="{FF2B5EF4-FFF2-40B4-BE49-F238E27FC236}">
                <a16:creationId xmlns:a16="http://schemas.microsoft.com/office/drawing/2014/main" id="{FF9A9C97-E5C0-4418-A00A-8A55A65A1DB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 y="762000"/>
            <a:ext cx="77724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838200" y="2514600"/>
            <a:ext cx="7772400" cy="1143000"/>
          </a:xfrm>
        </p:spPr>
        <p:txBody>
          <a:bodyPr/>
          <a:lstStyle>
            <a:lvl1pPr>
              <a:defRPr sz="2800"/>
            </a:lvl1pPr>
          </a:lstStyle>
          <a:p>
            <a:pPr lvl="0"/>
            <a:r>
              <a:rPr lang="en-US" altLang="en-US" noProof="0"/>
              <a:t>Click to edit Master title style</a:t>
            </a:r>
          </a:p>
        </p:txBody>
      </p:sp>
      <p:sp>
        <p:nvSpPr>
          <p:cNvPr id="10243" name="Rectangle 3"/>
          <p:cNvSpPr>
            <a:spLocks noGrp="1" noChangeArrowheads="1"/>
          </p:cNvSpPr>
          <p:nvPr>
            <p:ph type="subTitle" idx="1"/>
          </p:nvPr>
        </p:nvSpPr>
        <p:spPr>
          <a:xfrm>
            <a:off x="838200" y="4648200"/>
            <a:ext cx="6400800" cy="990600"/>
          </a:xfrm>
        </p:spPr>
        <p:txBody>
          <a:bodyPr/>
          <a:lstStyle>
            <a:lvl1pPr marL="0" indent="0">
              <a:buFontTx/>
              <a:buNone/>
              <a:defRPr sz="2000"/>
            </a:lvl1pPr>
          </a:lstStyle>
          <a:p>
            <a:pPr lvl="0"/>
            <a:r>
              <a:rPr lang="en-US" altLang="en-US" noProof="0"/>
              <a:t>Click to edit Master subtitle style</a:t>
            </a:r>
          </a:p>
        </p:txBody>
      </p:sp>
    </p:spTree>
    <p:extLst>
      <p:ext uri="{BB962C8B-B14F-4D97-AF65-F5344CB8AC3E}">
        <p14:creationId xmlns:p14="http://schemas.microsoft.com/office/powerpoint/2010/main" val="354621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DBA8E48-6FCE-415F-A12E-EECD3000341F}"/>
              </a:ext>
            </a:extLst>
          </p:cNvPr>
          <p:cNvSpPr>
            <a:spLocks noGrp="1" noChangeArrowheads="1"/>
          </p:cNvSpPr>
          <p:nvPr>
            <p:ph type="sldNum" sz="quarter" idx="10"/>
          </p:nvPr>
        </p:nvSpPr>
        <p:spPr>
          <a:ln/>
        </p:spPr>
        <p:txBody>
          <a:bodyPr/>
          <a:lstStyle>
            <a:lvl1pPr>
              <a:defRPr/>
            </a:lvl1pPr>
          </a:lstStyle>
          <a:p>
            <a:pPr>
              <a:defRPr/>
            </a:pPr>
            <a:fld id="{B58397EB-8A1A-464F-88F1-605BD53F436B}" type="slidenum">
              <a:rPr lang="en-US" altLang="en-US"/>
              <a:pPr>
                <a:defRPr/>
              </a:pPr>
              <a:t>‹#›</a:t>
            </a:fld>
            <a:endParaRPr lang="en-US" altLang="en-US"/>
          </a:p>
        </p:txBody>
      </p:sp>
    </p:spTree>
    <p:extLst>
      <p:ext uri="{BB962C8B-B14F-4D97-AF65-F5344CB8AC3E}">
        <p14:creationId xmlns:p14="http://schemas.microsoft.com/office/powerpoint/2010/main" val="174285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8741154-6023-40AA-AF29-2566C45BE618}"/>
              </a:ext>
            </a:extLst>
          </p:cNvPr>
          <p:cNvSpPr>
            <a:spLocks noGrp="1" noChangeArrowheads="1"/>
          </p:cNvSpPr>
          <p:nvPr>
            <p:ph type="sldNum" sz="quarter" idx="10"/>
          </p:nvPr>
        </p:nvSpPr>
        <p:spPr>
          <a:ln/>
        </p:spPr>
        <p:txBody>
          <a:bodyPr/>
          <a:lstStyle>
            <a:lvl1pPr>
              <a:defRPr/>
            </a:lvl1pPr>
          </a:lstStyle>
          <a:p>
            <a:pPr>
              <a:defRPr/>
            </a:pPr>
            <a:fld id="{6A45CA63-12E2-4A33-AE55-7F5E64656722}" type="slidenum">
              <a:rPr lang="en-US" altLang="en-US"/>
              <a:pPr>
                <a:defRPr/>
              </a:pPr>
              <a:t>‹#›</a:t>
            </a:fld>
            <a:endParaRPr lang="en-US" altLang="en-US"/>
          </a:p>
        </p:txBody>
      </p:sp>
    </p:spTree>
    <p:extLst>
      <p:ext uri="{BB962C8B-B14F-4D97-AF65-F5344CB8AC3E}">
        <p14:creationId xmlns:p14="http://schemas.microsoft.com/office/powerpoint/2010/main" val="1726765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Title Slide 2">
    <p:spTree>
      <p:nvGrpSpPr>
        <p:cNvPr id="1" name=""/>
        <p:cNvGrpSpPr/>
        <p:nvPr/>
      </p:nvGrpSpPr>
      <p:grpSpPr>
        <a:xfrm>
          <a:off x="0" y="0"/>
          <a:ext cx="0" cy="0"/>
          <a:chOff x="0" y="0"/>
          <a:chExt cx="0" cy="0"/>
        </a:xfrm>
      </p:grpSpPr>
      <p:pic>
        <p:nvPicPr>
          <p:cNvPr id="5" name="Picture 1" descr="shapes.ai">
            <a:extLst>
              <a:ext uri="{FF2B5EF4-FFF2-40B4-BE49-F238E27FC236}">
                <a16:creationId xmlns:a16="http://schemas.microsoft.com/office/drawing/2014/main" id="{4107D937-701B-4D22-B3E9-23CBDBB614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0"/>
            <a:ext cx="916781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2C4FAC73-F55B-40E6-B5E1-74CDBF7DBD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6500" y="5738813"/>
            <a:ext cx="25463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6"/>
          <p:cNvSpPr>
            <a:spLocks noGrp="1"/>
          </p:cNvSpPr>
          <p:nvPr>
            <p:ph type="body" sz="quarter" idx="12"/>
          </p:nvPr>
        </p:nvSpPr>
        <p:spPr>
          <a:xfrm>
            <a:off x="611299" y="5847241"/>
            <a:ext cx="5955632" cy="456910"/>
          </a:xfrm>
          <a:prstGeom prst="rect">
            <a:avLst/>
          </a:prstGeom>
        </p:spPr>
        <p:txBody>
          <a:bodyPr vert="horz"/>
          <a:lstStyle>
            <a:lvl1pPr marL="0" indent="0" algn="l">
              <a:buNone/>
              <a:defRPr sz="2800" b="0" i="0">
                <a:solidFill>
                  <a:srgbClr val="4C4C4C"/>
                </a:solidFill>
                <a:latin typeface="+mj-lt"/>
                <a:cs typeface="Proxima Nova A"/>
              </a:defRPr>
            </a:lvl1pPr>
          </a:lstStyle>
          <a:p>
            <a:pPr lvl="0"/>
            <a:r>
              <a:rPr lang="en-US"/>
              <a:t>Edit Master text styles</a:t>
            </a:r>
          </a:p>
        </p:txBody>
      </p:sp>
      <p:sp>
        <p:nvSpPr>
          <p:cNvPr id="19" name="Text Placeholder 6"/>
          <p:cNvSpPr>
            <a:spLocks noGrp="1"/>
          </p:cNvSpPr>
          <p:nvPr>
            <p:ph type="body" sz="quarter" idx="11"/>
          </p:nvPr>
        </p:nvSpPr>
        <p:spPr bwMode="white">
          <a:xfrm>
            <a:off x="443182" y="3487857"/>
            <a:ext cx="5564606" cy="680120"/>
          </a:xfrm>
          <a:prstGeom prst="rect">
            <a:avLst/>
          </a:prstGeom>
        </p:spPr>
        <p:txBody>
          <a:bodyPr vert="horz"/>
          <a:lstStyle>
            <a:lvl1pPr marL="0" indent="0" algn="l">
              <a:buNone/>
              <a:defRPr sz="3200" b="1" i="0" baseline="0">
                <a:solidFill>
                  <a:srgbClr val="FFFFFF"/>
                </a:solidFill>
                <a:latin typeface="Calibri"/>
                <a:cs typeface="Calibri"/>
              </a:defRPr>
            </a:lvl1pPr>
          </a:lstStyle>
          <a:p>
            <a:pPr lvl="0"/>
            <a:r>
              <a:rPr lang="en-US"/>
              <a:t>Edit Master text styles</a:t>
            </a:r>
          </a:p>
        </p:txBody>
      </p:sp>
      <p:sp>
        <p:nvSpPr>
          <p:cNvPr id="20" name="Text Placeholder 6"/>
          <p:cNvSpPr>
            <a:spLocks noGrp="1"/>
          </p:cNvSpPr>
          <p:nvPr>
            <p:ph type="body" sz="quarter" idx="13"/>
          </p:nvPr>
        </p:nvSpPr>
        <p:spPr bwMode="white">
          <a:xfrm>
            <a:off x="443183" y="1678074"/>
            <a:ext cx="7069869" cy="1762109"/>
          </a:xfrm>
          <a:prstGeom prst="rect">
            <a:avLst/>
          </a:prstGeom>
        </p:spPr>
        <p:txBody>
          <a:bodyPr vert="horz"/>
          <a:lstStyle>
            <a:lvl1pPr marL="0" indent="0" algn="l">
              <a:lnSpc>
                <a:spcPct val="70000"/>
              </a:lnSpc>
              <a:buNone/>
              <a:defRPr sz="8000" b="1" i="0" baseline="0">
                <a:solidFill>
                  <a:srgbClr val="F9D531"/>
                </a:solidFill>
                <a:latin typeface="Calibri"/>
                <a:cs typeface="Calibri"/>
              </a:defRPr>
            </a:lvl1pPr>
          </a:lstStyle>
          <a:p>
            <a:pPr lvl="0"/>
            <a:r>
              <a:rPr lang="en-US"/>
              <a:t>Edit Master text styles</a:t>
            </a:r>
          </a:p>
        </p:txBody>
      </p:sp>
    </p:spTree>
    <p:extLst>
      <p:ext uri="{BB962C8B-B14F-4D97-AF65-F5344CB8AC3E}">
        <p14:creationId xmlns:p14="http://schemas.microsoft.com/office/powerpoint/2010/main" val="6456709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4" name="Picture 1" descr="shapes.ai">
            <a:extLst>
              <a:ext uri="{FF2B5EF4-FFF2-40B4-BE49-F238E27FC236}">
                <a16:creationId xmlns:a16="http://schemas.microsoft.com/office/drawing/2014/main" id="{D49E5A17-ECED-47DA-AA96-EB0564F471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0"/>
            <a:ext cx="916781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FE17348C-7746-46B0-ADD1-81A39F4A86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6500" y="5738813"/>
            <a:ext cx="25463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1"/>
          </p:nvPr>
        </p:nvSpPr>
        <p:spPr bwMode="white">
          <a:xfrm>
            <a:off x="440434" y="2904787"/>
            <a:ext cx="5564606" cy="667091"/>
          </a:xfrm>
          <a:prstGeom prst="rect">
            <a:avLst/>
          </a:prstGeom>
        </p:spPr>
        <p:txBody>
          <a:bodyPr vert="horz"/>
          <a:lstStyle>
            <a:lvl1pPr marL="0" indent="0" algn="l">
              <a:buNone/>
              <a:defRPr sz="3200" b="1" i="0" baseline="0">
                <a:solidFill>
                  <a:srgbClr val="FFFFFF"/>
                </a:solidFill>
                <a:latin typeface="Calibri"/>
                <a:cs typeface="Calibri"/>
              </a:defRPr>
            </a:lvl1pPr>
          </a:lstStyle>
          <a:p>
            <a:pPr lvl="0"/>
            <a:r>
              <a:rPr lang="en-US"/>
              <a:t>Edit Master text styles</a:t>
            </a:r>
          </a:p>
        </p:txBody>
      </p:sp>
      <p:sp>
        <p:nvSpPr>
          <p:cNvPr id="8" name="Text Placeholder 6"/>
          <p:cNvSpPr>
            <a:spLocks noGrp="1"/>
          </p:cNvSpPr>
          <p:nvPr>
            <p:ph type="body" sz="quarter" idx="13"/>
          </p:nvPr>
        </p:nvSpPr>
        <p:spPr bwMode="white">
          <a:xfrm>
            <a:off x="443184" y="2107008"/>
            <a:ext cx="6922816" cy="750495"/>
          </a:xfrm>
          <a:prstGeom prst="rect">
            <a:avLst/>
          </a:prstGeom>
        </p:spPr>
        <p:txBody>
          <a:bodyPr vert="horz"/>
          <a:lstStyle>
            <a:lvl1pPr marL="0" indent="0" algn="l">
              <a:buNone/>
              <a:defRPr sz="5400" b="1" i="0" baseline="0">
                <a:solidFill>
                  <a:srgbClr val="F9D531"/>
                </a:solidFill>
                <a:latin typeface="Calibri"/>
                <a:cs typeface="Calibri"/>
              </a:defRPr>
            </a:lvl1pPr>
          </a:lstStyle>
          <a:p>
            <a:pPr lvl="0"/>
            <a:r>
              <a:rPr lang="en-US"/>
              <a:t>Edit Master text styles</a:t>
            </a:r>
          </a:p>
        </p:txBody>
      </p:sp>
    </p:spTree>
    <p:extLst>
      <p:ext uri="{BB962C8B-B14F-4D97-AF65-F5344CB8AC3E}">
        <p14:creationId xmlns:p14="http://schemas.microsoft.com/office/powerpoint/2010/main" val="344573277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5" name="Picture 1" descr="shapes.ai">
            <a:extLst>
              <a:ext uri="{FF2B5EF4-FFF2-40B4-BE49-F238E27FC236}">
                <a16:creationId xmlns:a16="http://schemas.microsoft.com/office/drawing/2014/main" id="{0080C6C9-8314-4546-A724-D41A5EBD83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2863" y="-681038"/>
            <a:ext cx="12065001"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8D4BEF2F-0DC9-43EB-9AAF-1C3D6B4CA9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3388" y="5965825"/>
            <a:ext cx="193198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3"/>
          <p:cNvSpPr>
            <a:spLocks noGrp="1"/>
          </p:cNvSpPr>
          <p:nvPr>
            <p:ph type="body" sz="quarter" idx="10"/>
          </p:nvPr>
        </p:nvSpPr>
        <p:spPr bwMode="white">
          <a:xfrm>
            <a:off x="411815" y="349680"/>
            <a:ext cx="8489731" cy="499357"/>
          </a:xfrm>
          <a:prstGeom prst="rect">
            <a:avLst/>
          </a:prstGeom>
        </p:spPr>
        <p:txBody>
          <a:bodyPr vert="horz"/>
          <a:lstStyle>
            <a:lvl1pPr marL="0" indent="0">
              <a:lnSpc>
                <a:spcPct val="70000"/>
              </a:lnSpc>
              <a:buNone/>
              <a:defRPr sz="4000" b="1" i="0" baseline="0">
                <a:solidFill>
                  <a:schemeClr val="bg1"/>
                </a:solidFill>
                <a:latin typeface="Calibri"/>
                <a:cs typeface="Calibri"/>
              </a:defRPr>
            </a:lvl1pPr>
          </a:lstStyle>
          <a:p>
            <a:pPr lvl="0"/>
            <a:r>
              <a:rPr lang="en-US"/>
              <a:t>Edit Master text styles</a:t>
            </a:r>
          </a:p>
        </p:txBody>
      </p:sp>
      <p:sp>
        <p:nvSpPr>
          <p:cNvPr id="13" name="Text Placeholder 8"/>
          <p:cNvSpPr>
            <a:spLocks noGrp="1"/>
          </p:cNvSpPr>
          <p:nvPr>
            <p:ph type="body" sz="quarter" idx="12"/>
          </p:nvPr>
        </p:nvSpPr>
        <p:spPr>
          <a:xfrm>
            <a:off x="409037" y="1849913"/>
            <a:ext cx="8298719" cy="3835781"/>
          </a:xfrm>
          <a:prstGeom prst="rect">
            <a:avLst/>
          </a:prstGeom>
        </p:spPr>
        <p:txBody>
          <a:bodyPr vert="horz"/>
          <a:lstStyle>
            <a:lvl1pPr>
              <a:defRPr sz="4000" b="0" i="0">
                <a:solidFill>
                  <a:srgbClr val="4C4C4C"/>
                </a:solidFill>
                <a:latin typeface="+mj-lt"/>
                <a:cs typeface="Proxima Nova A"/>
              </a:defRPr>
            </a:lvl1pPr>
            <a:lvl2pPr>
              <a:defRPr sz="3600" b="0" i="0">
                <a:solidFill>
                  <a:srgbClr val="4C4C4C"/>
                </a:solidFill>
                <a:latin typeface="+mj-lt"/>
                <a:cs typeface="Proxima Nova A"/>
              </a:defRPr>
            </a:lvl2pPr>
            <a:lvl3pPr>
              <a:defRPr sz="3200" b="0" i="0">
                <a:solidFill>
                  <a:srgbClr val="4C4C4C"/>
                </a:solidFill>
                <a:latin typeface="+mj-lt"/>
                <a:cs typeface="Proxima Nova A"/>
              </a:defRPr>
            </a:lvl3pPr>
            <a:lvl4pPr>
              <a:defRPr sz="2800" b="0" i="0">
                <a:solidFill>
                  <a:srgbClr val="4C4C4C"/>
                </a:solidFill>
                <a:latin typeface="+mj-lt"/>
                <a:cs typeface="Proxima Nova A"/>
              </a:defRPr>
            </a:lvl4pPr>
            <a:lvl5pPr>
              <a:defRPr sz="2800" b="0" i="0">
                <a:solidFill>
                  <a:srgbClr val="4C4C4C"/>
                </a:solidFill>
                <a:latin typeface="+mj-lt"/>
                <a:cs typeface="Proxima Nova 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6"/>
          <p:cNvSpPr>
            <a:spLocks noGrp="1"/>
          </p:cNvSpPr>
          <p:nvPr>
            <p:ph type="body" sz="quarter" idx="11"/>
          </p:nvPr>
        </p:nvSpPr>
        <p:spPr bwMode="white">
          <a:xfrm>
            <a:off x="413747" y="797683"/>
            <a:ext cx="2042319" cy="466992"/>
          </a:xfrm>
          <a:prstGeom prst="rect">
            <a:avLst/>
          </a:prstGeom>
        </p:spPr>
        <p:txBody>
          <a:bodyPr vert="horz"/>
          <a:lstStyle>
            <a:lvl1pPr marL="0" indent="0" algn="l">
              <a:buNone/>
              <a:defRPr sz="2600" b="1" i="0" baseline="0">
                <a:solidFill>
                  <a:schemeClr val="bg1"/>
                </a:solidFill>
                <a:latin typeface="Calibri"/>
                <a:cs typeface="Calibri"/>
              </a:defRPr>
            </a:lvl1pPr>
          </a:lstStyle>
          <a:p>
            <a:pPr lvl="0"/>
            <a:r>
              <a:rPr lang="en-US"/>
              <a:t>Edit Master text styles</a:t>
            </a:r>
          </a:p>
        </p:txBody>
      </p:sp>
    </p:spTree>
    <p:extLst>
      <p:ext uri="{BB962C8B-B14F-4D97-AF65-F5344CB8AC3E}">
        <p14:creationId xmlns:p14="http://schemas.microsoft.com/office/powerpoint/2010/main" val="240601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Slide 2">
    <p:spTree>
      <p:nvGrpSpPr>
        <p:cNvPr id="1" name=""/>
        <p:cNvGrpSpPr/>
        <p:nvPr/>
      </p:nvGrpSpPr>
      <p:grpSpPr>
        <a:xfrm>
          <a:off x="0" y="0"/>
          <a:ext cx="0" cy="0"/>
          <a:chOff x="0" y="0"/>
          <a:chExt cx="0" cy="0"/>
        </a:xfrm>
      </p:grpSpPr>
      <p:pic>
        <p:nvPicPr>
          <p:cNvPr id="4" name="Picture 1" descr="shapes.ai">
            <a:extLst>
              <a:ext uri="{FF2B5EF4-FFF2-40B4-BE49-F238E27FC236}">
                <a16:creationId xmlns:a16="http://schemas.microsoft.com/office/drawing/2014/main" id="{269FD65E-DE67-4106-8860-DA8F6ACFF8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12863" y="-681038"/>
            <a:ext cx="12065001"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EF15F5FD-F979-4757-B24F-9445B6B8B1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3388" y="5965825"/>
            <a:ext cx="193198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3"/>
          <p:cNvSpPr>
            <a:spLocks noGrp="1"/>
          </p:cNvSpPr>
          <p:nvPr>
            <p:ph type="body" sz="quarter" idx="10"/>
          </p:nvPr>
        </p:nvSpPr>
        <p:spPr bwMode="white">
          <a:xfrm>
            <a:off x="411815" y="349680"/>
            <a:ext cx="8489731" cy="499357"/>
          </a:xfrm>
          <a:prstGeom prst="rect">
            <a:avLst/>
          </a:prstGeom>
        </p:spPr>
        <p:txBody>
          <a:bodyPr vert="horz"/>
          <a:lstStyle>
            <a:lvl1pPr marL="0" indent="0">
              <a:lnSpc>
                <a:spcPct val="70000"/>
              </a:lnSpc>
              <a:buNone/>
              <a:defRPr sz="4000" b="1" i="0" baseline="0">
                <a:solidFill>
                  <a:schemeClr val="bg1"/>
                </a:solidFill>
                <a:latin typeface="Calibri"/>
                <a:cs typeface="Calibri"/>
              </a:defRPr>
            </a:lvl1pPr>
          </a:lstStyle>
          <a:p>
            <a:pPr lvl="0"/>
            <a:r>
              <a:rPr lang="en-US"/>
              <a:t>Edit Master text styles</a:t>
            </a:r>
          </a:p>
        </p:txBody>
      </p:sp>
      <p:sp>
        <p:nvSpPr>
          <p:cNvPr id="15" name="Text Placeholder 6"/>
          <p:cNvSpPr>
            <a:spLocks noGrp="1"/>
          </p:cNvSpPr>
          <p:nvPr>
            <p:ph type="body" sz="quarter" idx="11"/>
          </p:nvPr>
        </p:nvSpPr>
        <p:spPr bwMode="white">
          <a:xfrm>
            <a:off x="413747" y="797683"/>
            <a:ext cx="2042319" cy="466992"/>
          </a:xfrm>
          <a:prstGeom prst="rect">
            <a:avLst/>
          </a:prstGeom>
        </p:spPr>
        <p:txBody>
          <a:bodyPr vert="horz"/>
          <a:lstStyle>
            <a:lvl1pPr marL="0" indent="0" algn="l">
              <a:buNone/>
              <a:defRPr sz="2600" b="1" i="0" baseline="0">
                <a:solidFill>
                  <a:schemeClr val="bg1"/>
                </a:solidFill>
                <a:latin typeface="Calibri"/>
                <a:cs typeface="Calibri"/>
              </a:defRPr>
            </a:lvl1pPr>
          </a:lstStyle>
          <a:p>
            <a:pPr lvl="0"/>
            <a:r>
              <a:rPr lang="en-US"/>
              <a:t>Edit Master text styles</a:t>
            </a:r>
          </a:p>
        </p:txBody>
      </p:sp>
    </p:spTree>
    <p:extLst>
      <p:ext uri="{BB962C8B-B14F-4D97-AF65-F5344CB8AC3E}">
        <p14:creationId xmlns:p14="http://schemas.microsoft.com/office/powerpoint/2010/main" val="374701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with Photo/text">
    <p:spTree>
      <p:nvGrpSpPr>
        <p:cNvPr id="1" name=""/>
        <p:cNvGrpSpPr/>
        <p:nvPr/>
      </p:nvGrpSpPr>
      <p:grpSpPr>
        <a:xfrm>
          <a:off x="0" y="0"/>
          <a:ext cx="0" cy="0"/>
          <a:chOff x="0" y="0"/>
          <a:chExt cx="0" cy="0"/>
        </a:xfrm>
      </p:grpSpPr>
      <p:sp>
        <p:nvSpPr>
          <p:cNvPr id="19" name="Picture Placeholder 3"/>
          <p:cNvSpPr>
            <a:spLocks noGrp="1"/>
          </p:cNvSpPr>
          <p:nvPr>
            <p:ph type="pic" sz="quarter" idx="10"/>
          </p:nvPr>
        </p:nvSpPr>
        <p:spPr>
          <a:xfrm>
            <a:off x="5187463" y="0"/>
            <a:ext cx="3956539" cy="6858000"/>
          </a:xfrm>
          <a:prstGeom prst="rect">
            <a:avLst/>
          </a:prstGeom>
        </p:spPr>
        <p:txBody>
          <a:bodyPr vert="horz"/>
          <a:lstStyle>
            <a:lvl1pPr>
              <a:defRPr b="0" i="0">
                <a:solidFill>
                  <a:srgbClr val="4C4C4C"/>
                </a:solidFill>
                <a:latin typeface="+mj-lt"/>
                <a:cs typeface="Proxima Nova A"/>
              </a:defRPr>
            </a:lvl1pPr>
          </a:lstStyle>
          <a:p>
            <a:pPr lvl="0"/>
            <a:r>
              <a:rPr lang="en-US" noProof="0"/>
              <a:t>Click icon to add picture</a:t>
            </a:r>
            <a:endParaRPr lang="en-US" noProof="0" dirty="0"/>
          </a:p>
        </p:txBody>
      </p:sp>
      <p:sp>
        <p:nvSpPr>
          <p:cNvPr id="4" name="Text Placeholder 8"/>
          <p:cNvSpPr>
            <a:spLocks noGrp="1"/>
          </p:cNvSpPr>
          <p:nvPr>
            <p:ph type="body" sz="quarter" idx="12"/>
          </p:nvPr>
        </p:nvSpPr>
        <p:spPr>
          <a:xfrm>
            <a:off x="285751" y="1727920"/>
            <a:ext cx="4719205" cy="3797349"/>
          </a:xfrm>
          <a:prstGeom prst="rect">
            <a:avLst/>
          </a:prstGeom>
        </p:spPr>
        <p:txBody>
          <a:bodyPr vert="horz"/>
          <a:lstStyle>
            <a:lvl1pPr>
              <a:defRPr sz="3600" b="0" i="0">
                <a:solidFill>
                  <a:srgbClr val="4C4C4C"/>
                </a:solidFill>
                <a:latin typeface="+mj-lt"/>
                <a:cs typeface="Proxima Nova A"/>
              </a:defRPr>
            </a:lvl1pPr>
            <a:lvl2pPr>
              <a:defRPr sz="3200" b="0" i="0">
                <a:solidFill>
                  <a:srgbClr val="4C4C4C"/>
                </a:solidFill>
                <a:latin typeface="+mj-lt"/>
                <a:cs typeface="Proxima Nova A"/>
              </a:defRPr>
            </a:lvl2pPr>
            <a:lvl3pPr>
              <a:defRPr sz="2800" b="0" i="0">
                <a:solidFill>
                  <a:srgbClr val="4C4C4C"/>
                </a:solidFill>
                <a:latin typeface="+mj-lt"/>
                <a:cs typeface="Proxima Nova A"/>
              </a:defRPr>
            </a:lvl3pPr>
            <a:lvl4pPr>
              <a:defRPr sz="2400" b="0" i="0">
                <a:solidFill>
                  <a:srgbClr val="4C4C4C"/>
                </a:solidFill>
                <a:latin typeface="+mj-lt"/>
                <a:cs typeface="Proxima Nova A"/>
              </a:defRPr>
            </a:lvl4pPr>
            <a:lvl5pPr>
              <a:defRPr sz="2400" b="0" i="0">
                <a:solidFill>
                  <a:srgbClr val="4C4C4C"/>
                </a:solidFill>
                <a:latin typeface="+mj-lt"/>
                <a:cs typeface="Proxima Nova 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7977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Image 2">
    <p:spTree>
      <p:nvGrpSpPr>
        <p:cNvPr id="1" name=""/>
        <p:cNvGrpSpPr/>
        <p:nvPr/>
      </p:nvGrpSpPr>
      <p:grpSpPr>
        <a:xfrm>
          <a:off x="0" y="0"/>
          <a:ext cx="0" cy="0"/>
          <a:chOff x="0" y="0"/>
          <a:chExt cx="0" cy="0"/>
        </a:xfrm>
      </p:grpSpPr>
      <p:pic>
        <p:nvPicPr>
          <p:cNvPr id="5" name="Picture 1" descr="shapes.ai">
            <a:extLst>
              <a:ext uri="{FF2B5EF4-FFF2-40B4-BE49-F238E27FC236}">
                <a16:creationId xmlns:a16="http://schemas.microsoft.com/office/drawing/2014/main" id="{9EE2B38D-46F7-493A-8479-5F6F181390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9588" y="-390525"/>
            <a:ext cx="9985376"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p:cNvSpPr>
            <a:spLocks noGrp="1"/>
          </p:cNvSpPr>
          <p:nvPr>
            <p:ph type="pic" sz="quarter" idx="10"/>
          </p:nvPr>
        </p:nvSpPr>
        <p:spPr>
          <a:xfrm>
            <a:off x="4286250" y="0"/>
            <a:ext cx="4857750" cy="6858000"/>
          </a:xfrm>
          <a:prstGeom prst="rect">
            <a:avLst/>
          </a:prstGeom>
        </p:spPr>
        <p:txBody>
          <a:bodyPr vert="horz"/>
          <a:lstStyle>
            <a:lvl1pPr>
              <a:defRPr b="0" i="0">
                <a:solidFill>
                  <a:srgbClr val="4C4C4C"/>
                </a:solidFill>
                <a:latin typeface="+mn-lt"/>
                <a:cs typeface="Proxima Nova A"/>
              </a:defRPr>
            </a:lvl1pPr>
          </a:lstStyle>
          <a:p>
            <a:pPr lvl="0"/>
            <a:r>
              <a:rPr lang="en-US" noProof="0"/>
              <a:t>Click icon to add picture</a:t>
            </a:r>
            <a:endParaRPr lang="en-US" noProof="0" dirty="0"/>
          </a:p>
        </p:txBody>
      </p:sp>
      <p:sp>
        <p:nvSpPr>
          <p:cNvPr id="6" name="Text Placeholder 3"/>
          <p:cNvSpPr>
            <a:spLocks noGrp="1"/>
          </p:cNvSpPr>
          <p:nvPr>
            <p:ph type="body" sz="quarter" idx="11"/>
          </p:nvPr>
        </p:nvSpPr>
        <p:spPr>
          <a:xfrm>
            <a:off x="421842" y="4039361"/>
            <a:ext cx="5647421" cy="641326"/>
          </a:xfrm>
          <a:prstGeom prst="rect">
            <a:avLst/>
          </a:prstGeom>
        </p:spPr>
        <p:txBody>
          <a:bodyPr vert="horz"/>
          <a:lstStyle>
            <a:lvl1pPr marL="0" indent="0">
              <a:lnSpc>
                <a:spcPct val="70000"/>
              </a:lnSpc>
              <a:buNone/>
              <a:defRPr sz="4000" b="1" i="0" baseline="0">
                <a:solidFill>
                  <a:schemeClr val="bg1"/>
                </a:solidFill>
                <a:latin typeface="Calibri"/>
                <a:cs typeface="Calibri"/>
              </a:defRPr>
            </a:lvl1pPr>
          </a:lstStyle>
          <a:p>
            <a:pPr lvl="0"/>
            <a:r>
              <a:rPr lang="en-US"/>
              <a:t>Edit Master text styles</a:t>
            </a:r>
          </a:p>
        </p:txBody>
      </p:sp>
      <p:sp>
        <p:nvSpPr>
          <p:cNvPr id="7" name="Text Placeholder 6"/>
          <p:cNvSpPr>
            <a:spLocks noGrp="1"/>
          </p:cNvSpPr>
          <p:nvPr>
            <p:ph type="body" sz="quarter" idx="12"/>
          </p:nvPr>
        </p:nvSpPr>
        <p:spPr>
          <a:xfrm>
            <a:off x="423772" y="4540845"/>
            <a:ext cx="2398856" cy="548517"/>
          </a:xfrm>
          <a:prstGeom prst="rect">
            <a:avLst/>
          </a:prstGeom>
        </p:spPr>
        <p:txBody>
          <a:bodyPr vert="horz"/>
          <a:lstStyle>
            <a:lvl1pPr marL="0" indent="0" algn="l">
              <a:buNone/>
              <a:defRPr sz="3200" b="1" i="0" baseline="0">
                <a:solidFill>
                  <a:schemeClr val="bg1"/>
                </a:solidFill>
                <a:latin typeface="Calibri"/>
                <a:cs typeface="Calibri"/>
              </a:defRPr>
            </a:lvl1pPr>
          </a:lstStyle>
          <a:p>
            <a:pPr lvl="0"/>
            <a:r>
              <a:rPr lang="en-US"/>
              <a:t>Edit Master text styles</a:t>
            </a:r>
          </a:p>
        </p:txBody>
      </p:sp>
    </p:spTree>
    <p:extLst>
      <p:ext uri="{BB962C8B-B14F-4D97-AF65-F5344CB8AC3E}">
        <p14:creationId xmlns:p14="http://schemas.microsoft.com/office/powerpoint/2010/main" val="3146820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81182"/>
            <a:ext cx="9144000" cy="6176818"/>
          </a:xfrm>
          <a:prstGeom prst="rect">
            <a:avLst/>
          </a:prstGeom>
        </p:spPr>
        <p:txBody>
          <a:bodyPr vert="horz"/>
          <a:lstStyle>
            <a:lvl1pPr algn="r">
              <a:defRPr b="0" i="0">
                <a:solidFill>
                  <a:srgbClr val="4C4C4C"/>
                </a:solidFill>
                <a:latin typeface="Proxima Nova A"/>
                <a:cs typeface="Proxima Nova A"/>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39797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3" name="Picture 1" descr="shapes.ai">
            <a:extLst>
              <a:ext uri="{FF2B5EF4-FFF2-40B4-BE49-F238E27FC236}">
                <a16:creationId xmlns:a16="http://schemas.microsoft.com/office/drawing/2014/main" id="{D4FF4BA8-A41B-4144-9C82-AFEF702961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0"/>
            <a:ext cx="9167813" cy="708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6A27CE8D-0173-48E6-B90D-0329490208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6500" y="5738813"/>
            <a:ext cx="25463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6"/>
          <p:cNvSpPr>
            <a:spLocks noGrp="1"/>
          </p:cNvSpPr>
          <p:nvPr>
            <p:ph type="body" sz="quarter" idx="13"/>
          </p:nvPr>
        </p:nvSpPr>
        <p:spPr bwMode="white">
          <a:xfrm>
            <a:off x="443184" y="1493049"/>
            <a:ext cx="5564606" cy="2551414"/>
          </a:xfrm>
          <a:prstGeom prst="rect">
            <a:avLst/>
          </a:prstGeom>
        </p:spPr>
        <p:txBody>
          <a:bodyPr vert="horz"/>
          <a:lstStyle>
            <a:lvl1pPr marL="0" indent="0" algn="l">
              <a:lnSpc>
                <a:spcPct val="70000"/>
              </a:lnSpc>
              <a:buNone/>
              <a:defRPr sz="11500" b="1" i="0" baseline="0">
                <a:solidFill>
                  <a:srgbClr val="F9D531"/>
                </a:solidFill>
                <a:latin typeface="Calibri"/>
                <a:cs typeface="Calibri"/>
              </a:defRPr>
            </a:lvl1pPr>
          </a:lstStyle>
          <a:p>
            <a:pPr lvl="0"/>
            <a:r>
              <a:rPr lang="en-US"/>
              <a:t>Edit Master text styles</a:t>
            </a:r>
          </a:p>
          <a:p>
            <a:pPr lvl="1"/>
            <a:r>
              <a:rPr lang="en-US"/>
              <a:t>Second level</a:t>
            </a:r>
          </a:p>
        </p:txBody>
      </p:sp>
    </p:spTree>
    <p:extLst>
      <p:ext uri="{BB962C8B-B14F-4D97-AF65-F5344CB8AC3E}">
        <p14:creationId xmlns:p14="http://schemas.microsoft.com/office/powerpoint/2010/main" val="118311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C606F08-5E2D-497B-A2EC-2897B02733EF}"/>
              </a:ext>
            </a:extLst>
          </p:cNvPr>
          <p:cNvSpPr>
            <a:spLocks noGrp="1" noChangeArrowheads="1"/>
          </p:cNvSpPr>
          <p:nvPr>
            <p:ph type="sldNum" sz="quarter" idx="10"/>
          </p:nvPr>
        </p:nvSpPr>
        <p:spPr>
          <a:ln/>
        </p:spPr>
        <p:txBody>
          <a:bodyPr/>
          <a:lstStyle>
            <a:lvl1pPr>
              <a:defRPr/>
            </a:lvl1pPr>
          </a:lstStyle>
          <a:p>
            <a:pPr>
              <a:defRPr/>
            </a:pPr>
            <a:fld id="{F6B2577D-D339-47C0-BF64-CA573C25D104}" type="slidenum">
              <a:rPr lang="en-US" altLang="en-US"/>
              <a:pPr>
                <a:defRPr/>
              </a:pPr>
              <a:t>‹#›</a:t>
            </a:fld>
            <a:endParaRPr lang="en-US" altLang="en-US"/>
          </a:p>
        </p:txBody>
      </p:sp>
    </p:spTree>
    <p:extLst>
      <p:ext uri="{BB962C8B-B14F-4D97-AF65-F5344CB8AC3E}">
        <p14:creationId xmlns:p14="http://schemas.microsoft.com/office/powerpoint/2010/main" val="389232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FB17B7B-C0A9-4C20-88CC-8298C815EE9C}"/>
              </a:ext>
            </a:extLst>
          </p:cNvPr>
          <p:cNvSpPr>
            <a:spLocks noGrp="1"/>
          </p:cNvSpPr>
          <p:nvPr>
            <p:ph type="dt" sz="half" idx="10"/>
          </p:nvPr>
        </p:nvSpPr>
        <p:spPr/>
        <p:txBody>
          <a:bodyPr/>
          <a:lstStyle>
            <a:lvl1pPr>
              <a:defRPr smtClean="0"/>
            </a:lvl1pPr>
          </a:lstStyle>
          <a:p>
            <a:pPr>
              <a:defRPr/>
            </a:pPr>
            <a:fld id="{A8606817-1E00-4E31-8A43-3055AB540683}" type="datetimeFigureOut">
              <a:rPr lang="en-US" altLang="en-US"/>
              <a:pPr>
                <a:defRPr/>
              </a:pPr>
              <a:t>12/19/2018</a:t>
            </a:fld>
            <a:endParaRPr lang="en-CA" altLang="en-US"/>
          </a:p>
        </p:txBody>
      </p:sp>
      <p:sp>
        <p:nvSpPr>
          <p:cNvPr id="5" name="Footer Placeholder 4">
            <a:extLst>
              <a:ext uri="{FF2B5EF4-FFF2-40B4-BE49-F238E27FC236}">
                <a16:creationId xmlns:a16="http://schemas.microsoft.com/office/drawing/2014/main" id="{E19C8254-5C44-4B7C-B315-60A7F367EF05}"/>
              </a:ext>
            </a:extLst>
          </p:cNvPr>
          <p:cNvSpPr>
            <a:spLocks noGrp="1"/>
          </p:cNvSpPr>
          <p:nvPr>
            <p:ph type="ftr" sz="quarter" idx="11"/>
          </p:nvPr>
        </p:nvSpPr>
        <p:spPr/>
        <p:txBody>
          <a:bodyPr/>
          <a:lstStyle>
            <a:lvl1pPr>
              <a:defRPr smtClean="0"/>
            </a:lvl1pPr>
          </a:lstStyle>
          <a:p>
            <a:pPr>
              <a:defRPr/>
            </a:pPr>
            <a:endParaRPr lang="en-CA" altLang="en-US"/>
          </a:p>
        </p:txBody>
      </p:sp>
      <p:sp>
        <p:nvSpPr>
          <p:cNvPr id="6" name="Slide Number Placeholder 5">
            <a:extLst>
              <a:ext uri="{FF2B5EF4-FFF2-40B4-BE49-F238E27FC236}">
                <a16:creationId xmlns:a16="http://schemas.microsoft.com/office/drawing/2014/main" id="{D15EC934-A4C7-4E06-B0CB-40B683701726}"/>
              </a:ext>
            </a:extLst>
          </p:cNvPr>
          <p:cNvSpPr>
            <a:spLocks noGrp="1"/>
          </p:cNvSpPr>
          <p:nvPr>
            <p:ph type="sldNum" sz="quarter" idx="12"/>
          </p:nvPr>
        </p:nvSpPr>
        <p:spPr/>
        <p:txBody>
          <a:bodyPr/>
          <a:lstStyle>
            <a:lvl1pPr>
              <a:defRPr smtClean="0"/>
            </a:lvl1pPr>
          </a:lstStyle>
          <a:p>
            <a:pPr>
              <a:defRPr/>
            </a:pPr>
            <a:fld id="{73D1BEF7-D18A-4DDE-86B5-2B8189E64464}" type="slidenum">
              <a:rPr lang="en-CA" altLang="en-US"/>
              <a:pPr>
                <a:defRPr/>
              </a:pPr>
              <a:t>‹#›</a:t>
            </a:fld>
            <a:endParaRPr lang="en-CA" altLang="en-US"/>
          </a:p>
        </p:txBody>
      </p:sp>
    </p:spTree>
    <p:extLst>
      <p:ext uri="{BB962C8B-B14F-4D97-AF65-F5344CB8AC3E}">
        <p14:creationId xmlns:p14="http://schemas.microsoft.com/office/powerpoint/2010/main" val="914136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1B6F906-F940-4106-A3B7-43B99507EA80}"/>
              </a:ext>
            </a:extLst>
          </p:cNvPr>
          <p:cNvSpPr>
            <a:spLocks noGrp="1"/>
          </p:cNvSpPr>
          <p:nvPr>
            <p:ph type="dt" sz="half" idx="10"/>
          </p:nvPr>
        </p:nvSpPr>
        <p:spPr/>
        <p:txBody>
          <a:bodyPr/>
          <a:lstStyle>
            <a:lvl1pPr>
              <a:defRPr smtClean="0"/>
            </a:lvl1pPr>
          </a:lstStyle>
          <a:p>
            <a:pPr>
              <a:defRPr/>
            </a:pPr>
            <a:fld id="{E87E3CCB-1471-4BDD-8B68-85C794C69F98}" type="datetimeFigureOut">
              <a:rPr lang="en-US" altLang="en-US"/>
              <a:pPr>
                <a:defRPr/>
              </a:pPr>
              <a:t>12/19/2018</a:t>
            </a:fld>
            <a:endParaRPr lang="en-US" altLang="en-US"/>
          </a:p>
        </p:txBody>
      </p:sp>
      <p:sp>
        <p:nvSpPr>
          <p:cNvPr id="5" name="Footer Placeholder 4">
            <a:extLst>
              <a:ext uri="{FF2B5EF4-FFF2-40B4-BE49-F238E27FC236}">
                <a16:creationId xmlns:a16="http://schemas.microsoft.com/office/drawing/2014/main" id="{503D4ABA-6B72-4535-B9E5-7BE2D3371401}"/>
              </a:ext>
            </a:extLst>
          </p:cNvPr>
          <p:cNvSpPr>
            <a:spLocks noGrp="1"/>
          </p:cNvSpPr>
          <p:nvPr>
            <p:ph type="ftr" sz="quarter" idx="11"/>
          </p:nvPr>
        </p:nvSpPr>
        <p:spPr/>
        <p:txBody>
          <a:bodyPr/>
          <a:lstStyle>
            <a:lvl1pPr>
              <a:defRPr smtClean="0"/>
            </a:lvl1pPr>
          </a:lstStyle>
          <a:p>
            <a:pPr>
              <a:defRPr/>
            </a:pPr>
            <a:endParaRPr lang="en-US" altLang="en-US"/>
          </a:p>
        </p:txBody>
      </p:sp>
      <p:sp>
        <p:nvSpPr>
          <p:cNvPr id="6" name="Slide Number Placeholder 5">
            <a:extLst>
              <a:ext uri="{FF2B5EF4-FFF2-40B4-BE49-F238E27FC236}">
                <a16:creationId xmlns:a16="http://schemas.microsoft.com/office/drawing/2014/main" id="{6DE9002D-1ECE-4858-828E-8FF97FC2D6A6}"/>
              </a:ext>
            </a:extLst>
          </p:cNvPr>
          <p:cNvSpPr>
            <a:spLocks noGrp="1"/>
          </p:cNvSpPr>
          <p:nvPr>
            <p:ph type="sldNum" sz="quarter" idx="12"/>
          </p:nvPr>
        </p:nvSpPr>
        <p:spPr/>
        <p:txBody>
          <a:bodyPr/>
          <a:lstStyle>
            <a:lvl1pPr>
              <a:defRPr smtClean="0"/>
            </a:lvl1pPr>
          </a:lstStyle>
          <a:p>
            <a:pPr>
              <a:defRPr/>
            </a:pPr>
            <a:fld id="{0D1A383D-42F0-4DD2-A617-60FA0FCEFD8A}" type="slidenum">
              <a:rPr lang="en-US" altLang="en-US"/>
              <a:pPr>
                <a:defRPr/>
              </a:pPr>
              <a:t>‹#›</a:t>
            </a:fld>
            <a:endParaRPr lang="en-US" altLang="en-US"/>
          </a:p>
        </p:txBody>
      </p:sp>
    </p:spTree>
    <p:extLst>
      <p:ext uri="{BB962C8B-B14F-4D97-AF65-F5344CB8AC3E}">
        <p14:creationId xmlns:p14="http://schemas.microsoft.com/office/powerpoint/2010/main" val="1621636643"/>
      </p:ext>
    </p:extLst>
  </p:cSld>
  <p:clrMapOvr>
    <a:masterClrMapping/>
  </p:clrMapOvr>
  <p:transition>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9B8EBC-96FC-4B76-8D05-917E6C82623A}"/>
              </a:ext>
            </a:extLst>
          </p:cNvPr>
          <p:cNvSpPr>
            <a:spLocks noGrp="1"/>
          </p:cNvSpPr>
          <p:nvPr>
            <p:ph type="dt" sz="half" idx="10"/>
          </p:nvPr>
        </p:nvSpPr>
        <p:spPr/>
        <p:txBody>
          <a:bodyPr/>
          <a:lstStyle>
            <a:lvl1pPr>
              <a:defRPr/>
            </a:lvl1pPr>
          </a:lstStyle>
          <a:p>
            <a:pPr>
              <a:defRPr/>
            </a:pPr>
            <a:fld id="{D5F1C2F2-D716-48A2-9526-A208D0A46557}" type="datetimeFigureOut">
              <a:rPr lang="en-US" altLang="en-US"/>
              <a:pPr>
                <a:defRPr/>
              </a:pPr>
              <a:t>12/19/2018</a:t>
            </a:fld>
            <a:endParaRPr lang="en-US" altLang="en-US"/>
          </a:p>
        </p:txBody>
      </p:sp>
      <p:sp>
        <p:nvSpPr>
          <p:cNvPr id="5" name="Footer Placeholder 4">
            <a:extLst>
              <a:ext uri="{FF2B5EF4-FFF2-40B4-BE49-F238E27FC236}">
                <a16:creationId xmlns:a16="http://schemas.microsoft.com/office/drawing/2014/main" id="{BC40B538-B06A-4839-A28C-97793F773F7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C8BA72-F22D-4F23-BB7D-365D5887DC47}"/>
              </a:ext>
            </a:extLst>
          </p:cNvPr>
          <p:cNvSpPr>
            <a:spLocks noGrp="1"/>
          </p:cNvSpPr>
          <p:nvPr>
            <p:ph type="sldNum" sz="quarter" idx="12"/>
          </p:nvPr>
        </p:nvSpPr>
        <p:spPr/>
        <p:txBody>
          <a:bodyPr/>
          <a:lstStyle>
            <a:lvl1pPr>
              <a:defRPr/>
            </a:lvl1pPr>
          </a:lstStyle>
          <a:p>
            <a:pPr>
              <a:defRPr/>
            </a:pPr>
            <a:fld id="{C739D8D9-10C4-4B96-822B-1C17977F4710}" type="slidenum">
              <a:rPr lang="en-US" altLang="en-US"/>
              <a:pPr>
                <a:defRPr/>
              </a:pPr>
              <a:t>‹#›</a:t>
            </a:fld>
            <a:endParaRPr lang="en-US" altLang="en-US"/>
          </a:p>
        </p:txBody>
      </p:sp>
    </p:spTree>
    <p:extLst>
      <p:ext uri="{BB962C8B-B14F-4D97-AF65-F5344CB8AC3E}">
        <p14:creationId xmlns:p14="http://schemas.microsoft.com/office/powerpoint/2010/main" val="184549190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EC02D57E-9685-4934-AEFC-37E917C1639A}"/>
              </a:ext>
            </a:extLst>
          </p:cNvPr>
          <p:cNvSpPr>
            <a:spLocks noGrp="1"/>
          </p:cNvSpPr>
          <p:nvPr>
            <p:ph type="dt" sz="half" idx="10"/>
          </p:nvPr>
        </p:nvSpPr>
        <p:spPr/>
        <p:txBody>
          <a:bodyPr/>
          <a:lstStyle>
            <a:lvl1pPr>
              <a:defRPr/>
            </a:lvl1pPr>
          </a:lstStyle>
          <a:p>
            <a:pPr>
              <a:defRPr/>
            </a:pPr>
            <a:fld id="{68B96BB0-E2FB-4FF0-883E-0C8492A451ED}" type="datetimeFigureOut">
              <a:rPr lang="en-US" altLang="en-US"/>
              <a:pPr>
                <a:defRPr/>
              </a:pPr>
              <a:t>12/19/2018</a:t>
            </a:fld>
            <a:endParaRPr lang="en-US" altLang="en-US"/>
          </a:p>
        </p:txBody>
      </p:sp>
      <p:sp>
        <p:nvSpPr>
          <p:cNvPr id="6" name="Footer Placeholder 4">
            <a:extLst>
              <a:ext uri="{FF2B5EF4-FFF2-40B4-BE49-F238E27FC236}">
                <a16:creationId xmlns:a16="http://schemas.microsoft.com/office/drawing/2014/main" id="{E2F46E60-4F3A-4AB7-AC9B-81C3943DAD1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79FADB8-432D-4A2E-854C-C676D8EC2727}"/>
              </a:ext>
            </a:extLst>
          </p:cNvPr>
          <p:cNvSpPr>
            <a:spLocks noGrp="1"/>
          </p:cNvSpPr>
          <p:nvPr>
            <p:ph type="sldNum" sz="quarter" idx="12"/>
          </p:nvPr>
        </p:nvSpPr>
        <p:spPr/>
        <p:txBody>
          <a:bodyPr/>
          <a:lstStyle>
            <a:lvl1pPr>
              <a:defRPr/>
            </a:lvl1pPr>
          </a:lstStyle>
          <a:p>
            <a:pPr>
              <a:defRPr/>
            </a:pPr>
            <a:fld id="{750AC5FC-C825-44FB-B610-9035CED81691}" type="slidenum">
              <a:rPr lang="en-US" altLang="en-US"/>
              <a:pPr>
                <a:defRPr/>
              </a:pPr>
              <a:t>‹#›</a:t>
            </a:fld>
            <a:endParaRPr lang="en-US" altLang="en-US"/>
          </a:p>
        </p:txBody>
      </p:sp>
    </p:spTree>
    <p:extLst>
      <p:ext uri="{BB962C8B-B14F-4D97-AF65-F5344CB8AC3E}">
        <p14:creationId xmlns:p14="http://schemas.microsoft.com/office/powerpoint/2010/main" val="20482175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C160F680-8D6A-43B7-A130-5E64B680BF20}"/>
              </a:ext>
            </a:extLst>
          </p:cNvPr>
          <p:cNvSpPr>
            <a:spLocks noGrp="1"/>
          </p:cNvSpPr>
          <p:nvPr>
            <p:ph type="dt" sz="half" idx="10"/>
          </p:nvPr>
        </p:nvSpPr>
        <p:spPr/>
        <p:txBody>
          <a:bodyPr/>
          <a:lstStyle>
            <a:lvl1pPr>
              <a:defRPr/>
            </a:lvl1pPr>
          </a:lstStyle>
          <a:p>
            <a:pPr>
              <a:defRPr/>
            </a:pPr>
            <a:fld id="{768CAA4B-0CB3-469F-B212-32FCD075397D}" type="datetimeFigureOut">
              <a:rPr lang="en-US" altLang="en-US"/>
              <a:pPr>
                <a:defRPr/>
              </a:pPr>
              <a:t>12/19/2018</a:t>
            </a:fld>
            <a:endParaRPr lang="en-US" altLang="en-US"/>
          </a:p>
        </p:txBody>
      </p:sp>
      <p:sp>
        <p:nvSpPr>
          <p:cNvPr id="8" name="Footer Placeholder 4">
            <a:extLst>
              <a:ext uri="{FF2B5EF4-FFF2-40B4-BE49-F238E27FC236}">
                <a16:creationId xmlns:a16="http://schemas.microsoft.com/office/drawing/2014/main" id="{36A299C5-C7CC-47DE-8590-37AA535834D1}"/>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F394B05A-D21B-417D-BCA0-FE469C33E7F2}"/>
              </a:ext>
            </a:extLst>
          </p:cNvPr>
          <p:cNvSpPr>
            <a:spLocks noGrp="1"/>
          </p:cNvSpPr>
          <p:nvPr>
            <p:ph type="sldNum" sz="quarter" idx="12"/>
          </p:nvPr>
        </p:nvSpPr>
        <p:spPr/>
        <p:txBody>
          <a:bodyPr/>
          <a:lstStyle>
            <a:lvl1pPr>
              <a:defRPr/>
            </a:lvl1pPr>
          </a:lstStyle>
          <a:p>
            <a:pPr>
              <a:defRPr/>
            </a:pPr>
            <a:fld id="{7DCE68DC-C320-4613-A83A-D8694324EC66}" type="slidenum">
              <a:rPr lang="en-US" altLang="en-US"/>
              <a:pPr>
                <a:defRPr/>
              </a:pPr>
              <a:t>‹#›</a:t>
            </a:fld>
            <a:endParaRPr lang="en-US" altLang="en-US"/>
          </a:p>
        </p:txBody>
      </p:sp>
    </p:spTree>
    <p:extLst>
      <p:ext uri="{BB962C8B-B14F-4D97-AF65-F5344CB8AC3E}">
        <p14:creationId xmlns:p14="http://schemas.microsoft.com/office/powerpoint/2010/main" val="108392056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E3BC4E54-3C11-4D0C-A763-DA119863F4DF}"/>
              </a:ext>
            </a:extLst>
          </p:cNvPr>
          <p:cNvSpPr>
            <a:spLocks noGrp="1"/>
          </p:cNvSpPr>
          <p:nvPr>
            <p:ph type="dt" sz="half" idx="10"/>
          </p:nvPr>
        </p:nvSpPr>
        <p:spPr/>
        <p:txBody>
          <a:bodyPr/>
          <a:lstStyle>
            <a:lvl1pPr>
              <a:defRPr/>
            </a:lvl1pPr>
          </a:lstStyle>
          <a:p>
            <a:pPr>
              <a:defRPr/>
            </a:pPr>
            <a:fld id="{247AFCFC-E470-499E-A156-413F7635BC4D}" type="datetimeFigureOut">
              <a:rPr lang="en-US" altLang="en-US"/>
              <a:pPr>
                <a:defRPr/>
              </a:pPr>
              <a:t>12/19/2018</a:t>
            </a:fld>
            <a:endParaRPr lang="en-US" altLang="en-US"/>
          </a:p>
        </p:txBody>
      </p:sp>
      <p:sp>
        <p:nvSpPr>
          <p:cNvPr id="4" name="Footer Placeholder 4">
            <a:extLst>
              <a:ext uri="{FF2B5EF4-FFF2-40B4-BE49-F238E27FC236}">
                <a16:creationId xmlns:a16="http://schemas.microsoft.com/office/drawing/2014/main" id="{709BBF6D-99B4-473A-AB77-9B4A69B7915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1CE5AD9D-6AC2-44D6-B8B4-725B3AB781BA}"/>
              </a:ext>
            </a:extLst>
          </p:cNvPr>
          <p:cNvSpPr>
            <a:spLocks noGrp="1"/>
          </p:cNvSpPr>
          <p:nvPr>
            <p:ph type="sldNum" sz="quarter" idx="12"/>
          </p:nvPr>
        </p:nvSpPr>
        <p:spPr/>
        <p:txBody>
          <a:bodyPr/>
          <a:lstStyle>
            <a:lvl1pPr>
              <a:defRPr/>
            </a:lvl1pPr>
          </a:lstStyle>
          <a:p>
            <a:pPr>
              <a:defRPr/>
            </a:pPr>
            <a:fld id="{227EF6E1-20B7-4E93-991F-60838DC2BE38}" type="slidenum">
              <a:rPr lang="en-US" altLang="en-US"/>
              <a:pPr>
                <a:defRPr/>
              </a:pPr>
              <a:t>‹#›</a:t>
            </a:fld>
            <a:endParaRPr lang="en-US" altLang="en-US"/>
          </a:p>
        </p:txBody>
      </p:sp>
    </p:spTree>
    <p:extLst>
      <p:ext uri="{BB962C8B-B14F-4D97-AF65-F5344CB8AC3E}">
        <p14:creationId xmlns:p14="http://schemas.microsoft.com/office/powerpoint/2010/main" val="240405180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682B14-8EB0-4A8F-B476-7C70C102C5F7}"/>
              </a:ext>
            </a:extLst>
          </p:cNvPr>
          <p:cNvSpPr>
            <a:spLocks noGrp="1"/>
          </p:cNvSpPr>
          <p:nvPr>
            <p:ph type="dt" sz="half" idx="10"/>
          </p:nvPr>
        </p:nvSpPr>
        <p:spPr/>
        <p:txBody>
          <a:bodyPr/>
          <a:lstStyle>
            <a:lvl1pPr>
              <a:defRPr/>
            </a:lvl1pPr>
          </a:lstStyle>
          <a:p>
            <a:pPr>
              <a:defRPr/>
            </a:pPr>
            <a:fld id="{6E92964E-3717-4ECD-9B5E-D2DBE1AA0AFB}" type="datetimeFigureOut">
              <a:rPr lang="en-US" altLang="en-US"/>
              <a:pPr>
                <a:defRPr/>
              </a:pPr>
              <a:t>12/19/2018</a:t>
            </a:fld>
            <a:endParaRPr lang="en-US" altLang="en-US"/>
          </a:p>
        </p:txBody>
      </p:sp>
      <p:sp>
        <p:nvSpPr>
          <p:cNvPr id="3" name="Footer Placeholder 4">
            <a:extLst>
              <a:ext uri="{FF2B5EF4-FFF2-40B4-BE49-F238E27FC236}">
                <a16:creationId xmlns:a16="http://schemas.microsoft.com/office/drawing/2014/main" id="{F09078F6-75E4-4668-BF3E-D84AD6C7BC6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BF3A6FFD-FC18-44EC-86BB-386AEA02FA8F}"/>
              </a:ext>
            </a:extLst>
          </p:cNvPr>
          <p:cNvSpPr>
            <a:spLocks noGrp="1"/>
          </p:cNvSpPr>
          <p:nvPr>
            <p:ph type="sldNum" sz="quarter" idx="12"/>
          </p:nvPr>
        </p:nvSpPr>
        <p:spPr/>
        <p:txBody>
          <a:bodyPr/>
          <a:lstStyle>
            <a:lvl1pPr>
              <a:defRPr/>
            </a:lvl1pPr>
          </a:lstStyle>
          <a:p>
            <a:pPr>
              <a:defRPr/>
            </a:pPr>
            <a:fld id="{481350D2-8E09-4587-B5AB-2C966648EBEA}" type="slidenum">
              <a:rPr lang="en-US" altLang="en-US"/>
              <a:pPr>
                <a:defRPr/>
              </a:pPr>
              <a:t>‹#›</a:t>
            </a:fld>
            <a:endParaRPr lang="en-US" altLang="en-US"/>
          </a:p>
        </p:txBody>
      </p:sp>
    </p:spTree>
    <p:extLst>
      <p:ext uri="{BB962C8B-B14F-4D97-AF65-F5344CB8AC3E}">
        <p14:creationId xmlns:p14="http://schemas.microsoft.com/office/powerpoint/2010/main" val="123874879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96F2959-F2B0-4739-B8FE-6CDD35EBD0D6}"/>
              </a:ext>
            </a:extLst>
          </p:cNvPr>
          <p:cNvSpPr>
            <a:spLocks noGrp="1"/>
          </p:cNvSpPr>
          <p:nvPr>
            <p:ph type="dt" sz="half" idx="10"/>
          </p:nvPr>
        </p:nvSpPr>
        <p:spPr/>
        <p:txBody>
          <a:bodyPr/>
          <a:lstStyle>
            <a:lvl1pPr>
              <a:defRPr/>
            </a:lvl1pPr>
          </a:lstStyle>
          <a:p>
            <a:pPr>
              <a:defRPr/>
            </a:pPr>
            <a:fld id="{D3C69DAB-2227-48A9-8DE4-4C6AB400D50D}" type="datetimeFigureOut">
              <a:rPr lang="en-US" altLang="en-US"/>
              <a:pPr>
                <a:defRPr/>
              </a:pPr>
              <a:t>12/19/2018</a:t>
            </a:fld>
            <a:endParaRPr lang="en-US" altLang="en-US"/>
          </a:p>
        </p:txBody>
      </p:sp>
      <p:sp>
        <p:nvSpPr>
          <p:cNvPr id="6" name="Footer Placeholder 4">
            <a:extLst>
              <a:ext uri="{FF2B5EF4-FFF2-40B4-BE49-F238E27FC236}">
                <a16:creationId xmlns:a16="http://schemas.microsoft.com/office/drawing/2014/main" id="{636861BF-2640-45C3-B49F-EBC67D6E5B5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3BB49F4-ECAD-4025-8A69-2AB06567FB41}"/>
              </a:ext>
            </a:extLst>
          </p:cNvPr>
          <p:cNvSpPr>
            <a:spLocks noGrp="1"/>
          </p:cNvSpPr>
          <p:nvPr>
            <p:ph type="sldNum" sz="quarter" idx="12"/>
          </p:nvPr>
        </p:nvSpPr>
        <p:spPr/>
        <p:txBody>
          <a:bodyPr/>
          <a:lstStyle>
            <a:lvl1pPr>
              <a:defRPr/>
            </a:lvl1pPr>
          </a:lstStyle>
          <a:p>
            <a:pPr>
              <a:defRPr/>
            </a:pPr>
            <a:fld id="{18BCC6E1-EA1A-44A4-A167-C5A110A828B2}" type="slidenum">
              <a:rPr lang="en-US" altLang="en-US"/>
              <a:pPr>
                <a:defRPr/>
              </a:pPr>
              <a:t>‹#›</a:t>
            </a:fld>
            <a:endParaRPr lang="en-US" altLang="en-US"/>
          </a:p>
        </p:txBody>
      </p:sp>
    </p:spTree>
    <p:extLst>
      <p:ext uri="{BB962C8B-B14F-4D97-AF65-F5344CB8AC3E}">
        <p14:creationId xmlns:p14="http://schemas.microsoft.com/office/powerpoint/2010/main" val="227501081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63E1F7D-F98F-4D40-A7E6-B25B086AB689}"/>
              </a:ext>
            </a:extLst>
          </p:cNvPr>
          <p:cNvSpPr>
            <a:spLocks noGrp="1"/>
          </p:cNvSpPr>
          <p:nvPr>
            <p:ph type="dt" sz="half" idx="10"/>
          </p:nvPr>
        </p:nvSpPr>
        <p:spPr/>
        <p:txBody>
          <a:bodyPr/>
          <a:lstStyle>
            <a:lvl1pPr>
              <a:defRPr/>
            </a:lvl1pPr>
          </a:lstStyle>
          <a:p>
            <a:pPr>
              <a:defRPr/>
            </a:pPr>
            <a:fld id="{F3D8AEAD-F932-4621-83A6-8D8B3570C7CD}" type="datetimeFigureOut">
              <a:rPr lang="en-US" altLang="en-US"/>
              <a:pPr>
                <a:defRPr/>
              </a:pPr>
              <a:t>12/19/2018</a:t>
            </a:fld>
            <a:endParaRPr lang="en-US" altLang="en-US"/>
          </a:p>
        </p:txBody>
      </p:sp>
      <p:sp>
        <p:nvSpPr>
          <p:cNvPr id="6" name="Footer Placeholder 4">
            <a:extLst>
              <a:ext uri="{FF2B5EF4-FFF2-40B4-BE49-F238E27FC236}">
                <a16:creationId xmlns:a16="http://schemas.microsoft.com/office/drawing/2014/main" id="{4F991A1B-BC36-4863-8034-DED983C2C6D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1EC80F0-29FD-4DCD-9F76-4848EC973A8E}"/>
              </a:ext>
            </a:extLst>
          </p:cNvPr>
          <p:cNvSpPr>
            <a:spLocks noGrp="1"/>
          </p:cNvSpPr>
          <p:nvPr>
            <p:ph type="sldNum" sz="quarter" idx="12"/>
          </p:nvPr>
        </p:nvSpPr>
        <p:spPr/>
        <p:txBody>
          <a:bodyPr/>
          <a:lstStyle>
            <a:lvl1pPr>
              <a:defRPr/>
            </a:lvl1pPr>
          </a:lstStyle>
          <a:p>
            <a:pPr>
              <a:defRPr/>
            </a:pPr>
            <a:fld id="{0F6B72D5-3FD4-4BD3-94F5-4585FC18265B}" type="slidenum">
              <a:rPr lang="en-US" altLang="en-US"/>
              <a:pPr>
                <a:defRPr/>
              </a:pPr>
              <a:t>‹#›</a:t>
            </a:fld>
            <a:endParaRPr lang="en-US" altLang="en-US"/>
          </a:p>
        </p:txBody>
      </p:sp>
    </p:spTree>
    <p:extLst>
      <p:ext uri="{BB962C8B-B14F-4D97-AF65-F5344CB8AC3E}">
        <p14:creationId xmlns:p14="http://schemas.microsoft.com/office/powerpoint/2010/main" val="144730080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689B0A4-38FE-4818-B7A5-4237C959583D}"/>
              </a:ext>
            </a:extLst>
          </p:cNvPr>
          <p:cNvSpPr>
            <a:spLocks noGrp="1"/>
          </p:cNvSpPr>
          <p:nvPr>
            <p:ph type="dt" sz="half" idx="10"/>
          </p:nvPr>
        </p:nvSpPr>
        <p:spPr/>
        <p:txBody>
          <a:bodyPr/>
          <a:lstStyle>
            <a:lvl1pPr>
              <a:defRPr/>
            </a:lvl1pPr>
          </a:lstStyle>
          <a:p>
            <a:pPr>
              <a:defRPr/>
            </a:pPr>
            <a:fld id="{6289A6B8-3AD1-4EB4-8350-60ECE6638087}" type="datetimeFigureOut">
              <a:rPr lang="en-US" altLang="en-US"/>
              <a:pPr>
                <a:defRPr/>
              </a:pPr>
              <a:t>12/19/2018</a:t>
            </a:fld>
            <a:endParaRPr lang="en-US" altLang="en-US"/>
          </a:p>
        </p:txBody>
      </p:sp>
      <p:sp>
        <p:nvSpPr>
          <p:cNvPr id="5" name="Footer Placeholder 4">
            <a:extLst>
              <a:ext uri="{FF2B5EF4-FFF2-40B4-BE49-F238E27FC236}">
                <a16:creationId xmlns:a16="http://schemas.microsoft.com/office/drawing/2014/main" id="{9648B45E-CFE2-4943-A4F3-142C0F71462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7FF79FA-0432-452A-99BE-F8D6B70C75ED}"/>
              </a:ext>
            </a:extLst>
          </p:cNvPr>
          <p:cNvSpPr>
            <a:spLocks noGrp="1"/>
          </p:cNvSpPr>
          <p:nvPr>
            <p:ph type="sldNum" sz="quarter" idx="12"/>
          </p:nvPr>
        </p:nvSpPr>
        <p:spPr/>
        <p:txBody>
          <a:bodyPr/>
          <a:lstStyle>
            <a:lvl1pPr>
              <a:defRPr/>
            </a:lvl1pPr>
          </a:lstStyle>
          <a:p>
            <a:pPr>
              <a:defRPr/>
            </a:pPr>
            <a:fld id="{D8A5442B-BFC9-4D85-A812-3C1234480A14}" type="slidenum">
              <a:rPr lang="en-US" altLang="en-US"/>
              <a:pPr>
                <a:defRPr/>
              </a:pPr>
              <a:t>‹#›</a:t>
            </a:fld>
            <a:endParaRPr lang="en-US" altLang="en-US"/>
          </a:p>
        </p:txBody>
      </p:sp>
    </p:spTree>
    <p:extLst>
      <p:ext uri="{BB962C8B-B14F-4D97-AF65-F5344CB8AC3E}">
        <p14:creationId xmlns:p14="http://schemas.microsoft.com/office/powerpoint/2010/main" val="29393110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6">
            <a:extLst>
              <a:ext uri="{FF2B5EF4-FFF2-40B4-BE49-F238E27FC236}">
                <a16:creationId xmlns:a16="http://schemas.microsoft.com/office/drawing/2014/main" id="{595E04FA-3A2E-4042-A51F-7E581986FC7A}"/>
              </a:ext>
            </a:extLst>
          </p:cNvPr>
          <p:cNvSpPr>
            <a:spLocks noGrp="1" noChangeArrowheads="1"/>
          </p:cNvSpPr>
          <p:nvPr>
            <p:ph type="sldNum" sz="quarter" idx="10"/>
          </p:nvPr>
        </p:nvSpPr>
        <p:spPr>
          <a:ln/>
        </p:spPr>
        <p:txBody>
          <a:bodyPr/>
          <a:lstStyle>
            <a:lvl1pPr>
              <a:defRPr/>
            </a:lvl1pPr>
          </a:lstStyle>
          <a:p>
            <a:pPr>
              <a:defRPr/>
            </a:pPr>
            <a:fld id="{0F423597-7088-47D5-96AF-CBB0B187B40F}" type="slidenum">
              <a:rPr lang="en-US" altLang="en-US"/>
              <a:pPr>
                <a:defRPr/>
              </a:pPr>
              <a:t>‹#›</a:t>
            </a:fld>
            <a:endParaRPr lang="en-US" altLang="en-US"/>
          </a:p>
        </p:txBody>
      </p:sp>
    </p:spTree>
    <p:extLst>
      <p:ext uri="{BB962C8B-B14F-4D97-AF65-F5344CB8AC3E}">
        <p14:creationId xmlns:p14="http://schemas.microsoft.com/office/powerpoint/2010/main" val="2992049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7DF596D-2904-4969-9E37-CD17966FCC54}"/>
              </a:ext>
            </a:extLst>
          </p:cNvPr>
          <p:cNvSpPr>
            <a:spLocks noGrp="1"/>
          </p:cNvSpPr>
          <p:nvPr>
            <p:ph type="dt" sz="half" idx="10"/>
          </p:nvPr>
        </p:nvSpPr>
        <p:spPr/>
        <p:txBody>
          <a:bodyPr/>
          <a:lstStyle>
            <a:lvl1pPr>
              <a:defRPr/>
            </a:lvl1pPr>
          </a:lstStyle>
          <a:p>
            <a:pPr>
              <a:defRPr/>
            </a:pPr>
            <a:fld id="{6E060C5E-A1C5-4C4B-819B-B5D17FADEF0D}" type="datetimeFigureOut">
              <a:rPr lang="en-US" altLang="en-US"/>
              <a:pPr>
                <a:defRPr/>
              </a:pPr>
              <a:t>12/19/2018</a:t>
            </a:fld>
            <a:endParaRPr lang="en-US" altLang="en-US"/>
          </a:p>
        </p:txBody>
      </p:sp>
      <p:sp>
        <p:nvSpPr>
          <p:cNvPr id="5" name="Footer Placeholder 4">
            <a:extLst>
              <a:ext uri="{FF2B5EF4-FFF2-40B4-BE49-F238E27FC236}">
                <a16:creationId xmlns:a16="http://schemas.microsoft.com/office/drawing/2014/main" id="{3954E288-50C1-4C61-9819-702CD3446A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1AF6F69-39EB-4F19-B531-3D259AE2DD73}"/>
              </a:ext>
            </a:extLst>
          </p:cNvPr>
          <p:cNvSpPr>
            <a:spLocks noGrp="1"/>
          </p:cNvSpPr>
          <p:nvPr>
            <p:ph type="sldNum" sz="quarter" idx="12"/>
          </p:nvPr>
        </p:nvSpPr>
        <p:spPr/>
        <p:txBody>
          <a:bodyPr/>
          <a:lstStyle>
            <a:lvl1pPr>
              <a:defRPr/>
            </a:lvl1pPr>
          </a:lstStyle>
          <a:p>
            <a:pPr>
              <a:defRPr/>
            </a:pPr>
            <a:fld id="{797038D4-1492-4618-9534-79B9332B1BBD}" type="slidenum">
              <a:rPr lang="en-US" altLang="en-US"/>
              <a:pPr>
                <a:defRPr/>
              </a:pPr>
              <a:t>‹#›</a:t>
            </a:fld>
            <a:endParaRPr lang="en-US" altLang="en-US"/>
          </a:p>
        </p:txBody>
      </p:sp>
    </p:spTree>
    <p:extLst>
      <p:ext uri="{BB962C8B-B14F-4D97-AF65-F5344CB8AC3E}">
        <p14:creationId xmlns:p14="http://schemas.microsoft.com/office/powerpoint/2010/main" val="28336025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3EE51E4-57A5-4604-88F2-120C02222F69}"/>
              </a:ext>
            </a:extLst>
          </p:cNvPr>
          <p:cNvSpPr>
            <a:spLocks noGrp="1" noChangeArrowheads="1"/>
          </p:cNvSpPr>
          <p:nvPr>
            <p:ph type="sldNum" sz="quarter" idx="10"/>
          </p:nvPr>
        </p:nvSpPr>
        <p:spPr>
          <a:ln/>
        </p:spPr>
        <p:txBody>
          <a:bodyPr/>
          <a:lstStyle>
            <a:lvl1pPr>
              <a:defRPr/>
            </a:lvl1pPr>
          </a:lstStyle>
          <a:p>
            <a:pPr>
              <a:defRPr/>
            </a:pPr>
            <a:fld id="{6E86DD76-389D-40D8-80A3-B8635608B876}" type="slidenum">
              <a:rPr lang="en-US" altLang="en-US"/>
              <a:pPr>
                <a:defRPr/>
              </a:pPr>
              <a:t>‹#›</a:t>
            </a:fld>
            <a:endParaRPr lang="en-US" altLang="en-US"/>
          </a:p>
        </p:txBody>
      </p:sp>
    </p:spTree>
    <p:extLst>
      <p:ext uri="{BB962C8B-B14F-4D97-AF65-F5344CB8AC3E}">
        <p14:creationId xmlns:p14="http://schemas.microsoft.com/office/powerpoint/2010/main" val="221102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9FC081B-E733-4D2B-A18B-96E014D07D74}"/>
              </a:ext>
            </a:extLst>
          </p:cNvPr>
          <p:cNvSpPr>
            <a:spLocks noGrp="1" noChangeArrowheads="1"/>
          </p:cNvSpPr>
          <p:nvPr>
            <p:ph type="sldNum" sz="quarter" idx="10"/>
          </p:nvPr>
        </p:nvSpPr>
        <p:spPr>
          <a:ln/>
        </p:spPr>
        <p:txBody>
          <a:bodyPr/>
          <a:lstStyle>
            <a:lvl1pPr>
              <a:defRPr/>
            </a:lvl1pPr>
          </a:lstStyle>
          <a:p>
            <a:pPr>
              <a:defRPr/>
            </a:pPr>
            <a:fld id="{56AB9976-908F-4744-B87F-19FA90CBDEDF}" type="slidenum">
              <a:rPr lang="en-US" altLang="en-US"/>
              <a:pPr>
                <a:defRPr/>
              </a:pPr>
              <a:t>‹#›</a:t>
            </a:fld>
            <a:endParaRPr lang="en-US" altLang="en-US"/>
          </a:p>
        </p:txBody>
      </p:sp>
    </p:spTree>
    <p:extLst>
      <p:ext uri="{BB962C8B-B14F-4D97-AF65-F5344CB8AC3E}">
        <p14:creationId xmlns:p14="http://schemas.microsoft.com/office/powerpoint/2010/main" val="4221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D516DAF5-F5D4-4D48-B3F6-C7D7E7768E1A}"/>
              </a:ext>
            </a:extLst>
          </p:cNvPr>
          <p:cNvSpPr>
            <a:spLocks noGrp="1" noChangeArrowheads="1"/>
          </p:cNvSpPr>
          <p:nvPr>
            <p:ph type="sldNum" sz="quarter" idx="10"/>
          </p:nvPr>
        </p:nvSpPr>
        <p:spPr>
          <a:ln/>
        </p:spPr>
        <p:txBody>
          <a:bodyPr/>
          <a:lstStyle>
            <a:lvl1pPr>
              <a:defRPr/>
            </a:lvl1pPr>
          </a:lstStyle>
          <a:p>
            <a:pPr>
              <a:defRPr/>
            </a:pPr>
            <a:fld id="{D3644EC0-8A33-4210-93F2-755A2449E746}" type="slidenum">
              <a:rPr lang="en-US" altLang="en-US"/>
              <a:pPr>
                <a:defRPr/>
              </a:pPr>
              <a:t>‹#›</a:t>
            </a:fld>
            <a:endParaRPr lang="en-US" altLang="en-US"/>
          </a:p>
        </p:txBody>
      </p:sp>
    </p:spTree>
    <p:extLst>
      <p:ext uri="{BB962C8B-B14F-4D97-AF65-F5344CB8AC3E}">
        <p14:creationId xmlns:p14="http://schemas.microsoft.com/office/powerpoint/2010/main" val="271653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D0E7CA7-412A-4C5B-9FE8-F2B596033BB0}"/>
              </a:ext>
            </a:extLst>
          </p:cNvPr>
          <p:cNvSpPr>
            <a:spLocks noGrp="1" noChangeArrowheads="1"/>
          </p:cNvSpPr>
          <p:nvPr>
            <p:ph type="sldNum" sz="quarter" idx="10"/>
          </p:nvPr>
        </p:nvSpPr>
        <p:spPr>
          <a:ln/>
        </p:spPr>
        <p:txBody>
          <a:bodyPr/>
          <a:lstStyle>
            <a:lvl1pPr>
              <a:defRPr/>
            </a:lvl1pPr>
          </a:lstStyle>
          <a:p>
            <a:pPr>
              <a:defRPr/>
            </a:pPr>
            <a:fld id="{99CF9814-494D-4A8E-B86B-612BC50A74F4}" type="slidenum">
              <a:rPr lang="en-US" altLang="en-US"/>
              <a:pPr>
                <a:defRPr/>
              </a:pPr>
              <a:t>‹#›</a:t>
            </a:fld>
            <a:endParaRPr lang="en-US" altLang="en-US"/>
          </a:p>
        </p:txBody>
      </p:sp>
    </p:spTree>
    <p:extLst>
      <p:ext uri="{BB962C8B-B14F-4D97-AF65-F5344CB8AC3E}">
        <p14:creationId xmlns:p14="http://schemas.microsoft.com/office/powerpoint/2010/main" val="203298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21218FCD-9BF4-431C-8970-687593B476BF}"/>
              </a:ext>
            </a:extLst>
          </p:cNvPr>
          <p:cNvSpPr>
            <a:spLocks noGrp="1" noChangeArrowheads="1"/>
          </p:cNvSpPr>
          <p:nvPr>
            <p:ph type="sldNum" sz="quarter" idx="10"/>
          </p:nvPr>
        </p:nvSpPr>
        <p:spPr>
          <a:ln/>
        </p:spPr>
        <p:txBody>
          <a:bodyPr/>
          <a:lstStyle>
            <a:lvl1pPr>
              <a:defRPr/>
            </a:lvl1pPr>
          </a:lstStyle>
          <a:p>
            <a:pPr>
              <a:defRPr/>
            </a:pPr>
            <a:fld id="{58B9E92C-0437-4A71-AF45-4725B78D1829}" type="slidenum">
              <a:rPr lang="en-US" altLang="en-US"/>
              <a:pPr>
                <a:defRPr/>
              </a:pPr>
              <a:t>‹#›</a:t>
            </a:fld>
            <a:endParaRPr lang="en-US" altLang="en-US"/>
          </a:p>
        </p:txBody>
      </p:sp>
    </p:spTree>
    <p:extLst>
      <p:ext uri="{BB962C8B-B14F-4D97-AF65-F5344CB8AC3E}">
        <p14:creationId xmlns:p14="http://schemas.microsoft.com/office/powerpoint/2010/main" val="168892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6">
            <a:extLst>
              <a:ext uri="{FF2B5EF4-FFF2-40B4-BE49-F238E27FC236}">
                <a16:creationId xmlns:a16="http://schemas.microsoft.com/office/drawing/2014/main" id="{A8DE3E4C-29EE-4F22-B297-F7CB8BF5E6DE}"/>
              </a:ext>
            </a:extLst>
          </p:cNvPr>
          <p:cNvSpPr>
            <a:spLocks noGrp="1" noChangeArrowheads="1"/>
          </p:cNvSpPr>
          <p:nvPr>
            <p:ph type="sldNum" sz="quarter" idx="10"/>
          </p:nvPr>
        </p:nvSpPr>
        <p:spPr>
          <a:ln/>
        </p:spPr>
        <p:txBody>
          <a:bodyPr/>
          <a:lstStyle>
            <a:lvl1pPr>
              <a:defRPr/>
            </a:lvl1pPr>
          </a:lstStyle>
          <a:p>
            <a:pPr>
              <a:defRPr/>
            </a:pPr>
            <a:fld id="{AE5811EB-811C-4049-8D09-7D62B2030F2B}" type="slidenum">
              <a:rPr lang="en-US" altLang="en-US"/>
              <a:pPr>
                <a:defRPr/>
              </a:pPr>
              <a:t>‹#›</a:t>
            </a:fld>
            <a:endParaRPr lang="en-US" altLang="en-US"/>
          </a:p>
        </p:txBody>
      </p:sp>
    </p:spTree>
    <p:extLst>
      <p:ext uri="{BB962C8B-B14F-4D97-AF65-F5344CB8AC3E}">
        <p14:creationId xmlns:p14="http://schemas.microsoft.com/office/powerpoint/2010/main" val="117711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C803F75-1359-4772-BE63-94D2A479D04D}"/>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6F250EF-994C-40AD-88E7-9A6250D3709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2" name="Rectangle 6">
            <a:extLst>
              <a:ext uri="{FF2B5EF4-FFF2-40B4-BE49-F238E27FC236}">
                <a16:creationId xmlns:a16="http://schemas.microsoft.com/office/drawing/2014/main" id="{719DF3E1-FFBD-4B99-99EE-312D341997CF}"/>
              </a:ext>
            </a:extLst>
          </p:cNvPr>
          <p:cNvSpPr>
            <a:spLocks noGrp="1" noChangeArrowheads="1"/>
          </p:cNvSpPr>
          <p:nvPr>
            <p:ph type="sldNum" sz="quarter" idx="4"/>
          </p:nvPr>
        </p:nvSpPr>
        <p:spPr bwMode="auto">
          <a:xfrm>
            <a:off x="6553200" y="64008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latin typeface="Arial" panose="020B0604020202020204" pitchFamily="34" charset="0"/>
                <a:ea typeface="Osaka"/>
                <a:cs typeface="Osaka"/>
              </a:defRPr>
            </a:lvl1pPr>
          </a:lstStyle>
          <a:p>
            <a:pPr>
              <a:defRPr/>
            </a:pPr>
            <a:fld id="{F84A812E-D22D-40ED-B985-0D4A29F80445}" type="slidenum">
              <a:rPr lang="en-US" altLang="en-US"/>
              <a:pPr>
                <a:defRPr/>
              </a:pPr>
              <a:t>‹#›</a:t>
            </a:fld>
            <a:endParaRPr lang="en-US" altLang="en-US"/>
          </a:p>
        </p:txBody>
      </p:sp>
      <p:pic>
        <p:nvPicPr>
          <p:cNvPr id="1029" name="Picture 7" descr="CATIE_LogoPPT">
            <a:extLst>
              <a:ext uri="{FF2B5EF4-FFF2-40B4-BE49-F238E27FC236}">
                <a16:creationId xmlns:a16="http://schemas.microsoft.com/office/drawing/2014/main" id="{ED3C2038-8D62-4159-BDDB-9DC2F898E6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2588" y="6389688"/>
            <a:ext cx="11430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CATIE PPT header graphicA">
            <a:extLst>
              <a:ext uri="{FF2B5EF4-FFF2-40B4-BE49-F238E27FC236}">
                <a16:creationId xmlns:a16="http://schemas.microsoft.com/office/drawing/2014/main" id="{349C0622-DB69-483B-AB6A-3B8BC0A45B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95400"/>
            <a:ext cx="914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4"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l" rtl="0" eaLnBrk="0" fontAlgn="base" hangingPunct="0">
        <a:spcBef>
          <a:spcPct val="0"/>
        </a:spcBef>
        <a:spcAft>
          <a:spcPct val="0"/>
        </a:spcAft>
        <a:defRPr sz="3200" kern="1200">
          <a:solidFill>
            <a:schemeClr val="tx2"/>
          </a:solidFill>
          <a:latin typeface="+mj-lt"/>
          <a:ea typeface="+mj-ea"/>
          <a:cs typeface="Osaka" charset="-128"/>
        </a:defRPr>
      </a:lvl1pPr>
      <a:lvl2pPr algn="l" rtl="0" eaLnBrk="0" fontAlgn="base" hangingPunct="0">
        <a:spcBef>
          <a:spcPct val="0"/>
        </a:spcBef>
        <a:spcAft>
          <a:spcPct val="0"/>
        </a:spcAft>
        <a:defRPr sz="3200">
          <a:solidFill>
            <a:schemeClr val="tx2"/>
          </a:solidFill>
          <a:latin typeface="Tahoma" panose="020B0604030504040204" pitchFamily="34" charset="0"/>
          <a:ea typeface="Osaka" pitchFamily="-54" charset="-128"/>
          <a:cs typeface="Osaka" charset="-128"/>
        </a:defRPr>
      </a:lvl2pPr>
      <a:lvl3pPr algn="l" rtl="0" eaLnBrk="0" fontAlgn="base" hangingPunct="0">
        <a:spcBef>
          <a:spcPct val="0"/>
        </a:spcBef>
        <a:spcAft>
          <a:spcPct val="0"/>
        </a:spcAft>
        <a:defRPr sz="3200">
          <a:solidFill>
            <a:schemeClr val="tx2"/>
          </a:solidFill>
          <a:latin typeface="Tahoma" panose="020B0604030504040204" pitchFamily="34" charset="0"/>
          <a:ea typeface="Osaka" pitchFamily="-54" charset="-128"/>
          <a:cs typeface="Osaka" charset="-128"/>
        </a:defRPr>
      </a:lvl3pPr>
      <a:lvl4pPr algn="l" rtl="0" eaLnBrk="0" fontAlgn="base" hangingPunct="0">
        <a:spcBef>
          <a:spcPct val="0"/>
        </a:spcBef>
        <a:spcAft>
          <a:spcPct val="0"/>
        </a:spcAft>
        <a:defRPr sz="3200">
          <a:solidFill>
            <a:schemeClr val="tx2"/>
          </a:solidFill>
          <a:latin typeface="Tahoma" panose="020B0604030504040204" pitchFamily="34" charset="0"/>
          <a:ea typeface="Osaka" pitchFamily="-54" charset="-128"/>
          <a:cs typeface="Osaka" charset="-128"/>
        </a:defRPr>
      </a:lvl4pPr>
      <a:lvl5pPr algn="l" rtl="0" eaLnBrk="0" fontAlgn="base" hangingPunct="0">
        <a:spcBef>
          <a:spcPct val="0"/>
        </a:spcBef>
        <a:spcAft>
          <a:spcPct val="0"/>
        </a:spcAft>
        <a:defRPr sz="3200">
          <a:solidFill>
            <a:schemeClr val="tx2"/>
          </a:solidFill>
          <a:latin typeface="Tahoma" panose="020B0604030504040204" pitchFamily="34" charset="0"/>
          <a:ea typeface="Osaka" pitchFamily="-54" charset="-128"/>
          <a:cs typeface="Osaka" charset="-128"/>
        </a:defRPr>
      </a:lvl5pPr>
      <a:lvl6pPr marL="457200" algn="l" rtl="0" fontAlgn="base">
        <a:spcBef>
          <a:spcPct val="0"/>
        </a:spcBef>
        <a:spcAft>
          <a:spcPct val="0"/>
        </a:spcAft>
        <a:defRPr sz="3200">
          <a:solidFill>
            <a:schemeClr val="tx2"/>
          </a:solidFill>
          <a:latin typeface="Tahoma" panose="020B0604030504040204" pitchFamily="34" charset="0"/>
          <a:ea typeface="Osaka" pitchFamily="-54" charset="-128"/>
        </a:defRPr>
      </a:lvl6pPr>
      <a:lvl7pPr marL="914400" algn="l" rtl="0" fontAlgn="base">
        <a:spcBef>
          <a:spcPct val="0"/>
        </a:spcBef>
        <a:spcAft>
          <a:spcPct val="0"/>
        </a:spcAft>
        <a:defRPr sz="3200">
          <a:solidFill>
            <a:schemeClr val="tx2"/>
          </a:solidFill>
          <a:latin typeface="Tahoma" panose="020B0604030504040204" pitchFamily="34" charset="0"/>
          <a:ea typeface="Osaka" pitchFamily="-54" charset="-128"/>
        </a:defRPr>
      </a:lvl7pPr>
      <a:lvl8pPr marL="1371600" algn="l" rtl="0" fontAlgn="base">
        <a:spcBef>
          <a:spcPct val="0"/>
        </a:spcBef>
        <a:spcAft>
          <a:spcPct val="0"/>
        </a:spcAft>
        <a:defRPr sz="3200">
          <a:solidFill>
            <a:schemeClr val="tx2"/>
          </a:solidFill>
          <a:latin typeface="Tahoma" panose="020B0604030504040204" pitchFamily="34" charset="0"/>
          <a:ea typeface="Osaka" pitchFamily="-54" charset="-128"/>
        </a:defRPr>
      </a:lvl8pPr>
      <a:lvl9pPr marL="1828800" algn="l" rtl="0" fontAlgn="base">
        <a:spcBef>
          <a:spcPct val="0"/>
        </a:spcBef>
        <a:spcAft>
          <a:spcPct val="0"/>
        </a:spcAft>
        <a:defRPr sz="3200">
          <a:solidFill>
            <a:schemeClr val="tx2"/>
          </a:solidFill>
          <a:latin typeface="Tahoma" panose="020B0604030504040204" pitchFamily="34" charset="0"/>
          <a:ea typeface="Osaka" pitchFamily="-54" charset="-128"/>
        </a:defRPr>
      </a:lvl9pPr>
    </p:titleStyle>
    <p:bodyStyle>
      <a:lvl1pPr marL="342900" indent="-342900" algn="l" rtl="0" eaLnBrk="0" fontAlgn="base" hangingPunct="0">
        <a:spcBef>
          <a:spcPct val="20000"/>
        </a:spcBef>
        <a:spcAft>
          <a:spcPct val="0"/>
        </a:spcAft>
        <a:buClr>
          <a:srgbClr val="FF0000"/>
        </a:buClr>
        <a:buChar char="•"/>
        <a:defRPr sz="2800" kern="1200">
          <a:solidFill>
            <a:schemeClr val="tx1"/>
          </a:solidFill>
          <a:latin typeface="+mn-lt"/>
          <a:ea typeface="+mn-ea"/>
          <a:cs typeface="Osaka" charset="-128"/>
        </a:defRPr>
      </a:lvl1pPr>
      <a:lvl2pPr marL="742950" indent="-285750" algn="l" rtl="0" eaLnBrk="0" fontAlgn="base" hangingPunct="0">
        <a:spcBef>
          <a:spcPct val="20000"/>
        </a:spcBef>
        <a:spcAft>
          <a:spcPct val="0"/>
        </a:spcAft>
        <a:buClr>
          <a:srgbClr val="FF0000"/>
        </a:buClr>
        <a:buFont typeface="Times" panose="02020603050405020304" pitchFamily="18" charset="0"/>
        <a:buChar char="•"/>
        <a:defRPr sz="2800" kern="1200">
          <a:solidFill>
            <a:schemeClr val="tx1"/>
          </a:solidFill>
          <a:latin typeface="+mn-lt"/>
          <a:ea typeface="+mn-ea"/>
          <a:cs typeface="Osaka" charset="-128"/>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Osaka" charset="-128"/>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Osaka" charset="-128"/>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Osaka"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53" r:id="rId5"/>
    <p:sldLayoutId id="2147484069" r:id="rId6"/>
    <p:sldLayoutId id="2147484054" r:id="rId7"/>
    <p:sldLayoutId id="2147484070" r:id="rId8"/>
  </p:sldLayoutIdLst>
  <p:hf hdr="0" dt="0"/>
  <p:txStyles>
    <p:titleStyle>
      <a:lvl1pPr algn="l" rtl="0" eaLnBrk="0" fontAlgn="base" hangingPunct="0">
        <a:lnSpc>
          <a:spcPct val="90000"/>
        </a:lnSpc>
        <a:spcBef>
          <a:spcPct val="0"/>
        </a:spcBef>
        <a:spcAft>
          <a:spcPct val="0"/>
        </a:spcAft>
        <a:defRPr sz="4400" b="1" kern="1200">
          <a:solidFill>
            <a:schemeClr val="tx1"/>
          </a:solidFill>
          <a:latin typeface="Calibri"/>
          <a:ea typeface="+mj-ea"/>
          <a:cs typeface="Calibri"/>
        </a:defRPr>
      </a:lvl1pPr>
      <a:lvl2pPr algn="l" rtl="0" eaLnBrk="0" fontAlgn="base" hangingPunct="0">
        <a:lnSpc>
          <a:spcPct val="90000"/>
        </a:lnSpc>
        <a:spcBef>
          <a:spcPct val="0"/>
        </a:spcBef>
        <a:spcAft>
          <a:spcPct val="0"/>
        </a:spcAft>
        <a:defRPr sz="4400" b="1">
          <a:solidFill>
            <a:schemeClr val="tx1"/>
          </a:solidFill>
          <a:latin typeface="Calibri" panose="020F0502020204030204" pitchFamily="34" charset="0"/>
          <a:cs typeface="Calibri" panose="020F05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panose="020F0502020204030204" pitchFamily="34" charset="0"/>
          <a:cs typeface="Calibri" panose="020F05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panose="020F0502020204030204" pitchFamily="34" charset="0"/>
          <a:cs typeface="Calibri" panose="020F05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4400" b="1">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4400" b="1">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4400" b="1">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4400" b="1">
          <a:solidFill>
            <a:schemeClr val="tx1"/>
          </a:solidFill>
          <a:latin typeface="Calibri" panose="020F0502020204030204" pitchFamily="34" charset="0"/>
          <a:cs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E2570B7-1EC7-44CE-AE6F-34F541134D9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051" name="Text Placeholder 2">
            <a:extLst>
              <a:ext uri="{FF2B5EF4-FFF2-40B4-BE49-F238E27FC236}">
                <a16:creationId xmlns:a16="http://schemas.microsoft.com/office/drawing/2014/main" id="{B5AE5E9B-8A30-4514-B7E8-DE9AD151FE0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CE75A4F6-BA96-421D-9E3A-2E2ADF3B04A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99017A24-979C-4295-884D-725B43381A57}" type="datetimeFigureOut">
              <a:rPr lang="en-US" altLang="en-US"/>
              <a:pPr>
                <a:defRPr/>
              </a:pPr>
              <a:t>12/19/2018</a:t>
            </a:fld>
            <a:endParaRPr lang="en-US" altLang="en-US"/>
          </a:p>
        </p:txBody>
      </p:sp>
      <p:sp>
        <p:nvSpPr>
          <p:cNvPr id="5" name="Footer Placeholder 4">
            <a:extLst>
              <a:ext uri="{FF2B5EF4-FFF2-40B4-BE49-F238E27FC236}">
                <a16:creationId xmlns:a16="http://schemas.microsoft.com/office/drawing/2014/main" id="{97B8C738-EE9C-4EA7-87A9-F9F0ABD05B3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latin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7F77F236-D74A-4FF5-9835-F5E7E4EAFA4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panose="020B0604020202020204" pitchFamily="34" charset="0"/>
              </a:defRPr>
            </a:lvl1pPr>
          </a:lstStyle>
          <a:p>
            <a:pPr>
              <a:defRPr/>
            </a:pPr>
            <a:fld id="{93ABCC07-12C2-40ED-A648-62F6DC4B812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Layout" Target="../slideLayouts/slideLayout12.xml"/><Relationship Id="rId4" Type="http://schemas.openxmlformats.org/officeDocument/2006/relationships/tags" Target="../tags/tag3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41.xml"/><Relationship Id="rId7" Type="http://schemas.openxmlformats.org/officeDocument/2006/relationships/image" Target="../media/image7.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16.xml"/><Relationship Id="rId5" Type="http://schemas.openxmlformats.org/officeDocument/2006/relationships/tags" Target="../tags/tag43.xml"/><Relationship Id="rId4" Type="http://schemas.openxmlformats.org/officeDocument/2006/relationships/tags" Target="../tags/tag42.xml"/></Relationships>
</file>

<file path=ppt/slides/_rels/slide1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7.emf"/><Relationship Id="rId4"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7.emf"/><Relationship Id="rId4"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1.xml"/><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7.xml"/><Relationship Id="rId1" Type="http://schemas.openxmlformats.org/officeDocument/2006/relationships/tags" Target="../tags/tag5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9.xml"/><Relationship Id="rId1" Type="http://schemas.openxmlformats.org/officeDocument/2006/relationships/tags" Target="../tags/tag58.xml"/></Relationships>
</file>

<file path=ppt/slides/_rels/slide2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3.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2.png"/><Relationship Id="rId5" Type="http://schemas.openxmlformats.org/officeDocument/2006/relationships/notesSlide" Target="../notesSlides/notesSlide10.xml"/><Relationship Id="rId4"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17.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16.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15.png"/><Relationship Id="rId5" Type="http://schemas.openxmlformats.org/officeDocument/2006/relationships/tags" Target="../tags/tag70.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tags" Target="../tags/tag69.xml"/><Relationship Id="rId9" Type="http://schemas.openxmlformats.org/officeDocument/2006/relationships/slideLayout" Target="../slideLayouts/slideLayout21.xml"/><Relationship Id="rId1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14.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20.jpeg"/><Relationship Id="rId5" Type="http://schemas.openxmlformats.org/officeDocument/2006/relationships/tags" Target="../tags/tag78.xml"/><Relationship Id="rId10" Type="http://schemas.openxmlformats.org/officeDocument/2006/relationships/notesSlide" Target="../notesSlides/notesSlide11.xml"/><Relationship Id="rId4" Type="http://schemas.openxmlformats.org/officeDocument/2006/relationships/tags" Target="../tags/tag77.xml"/><Relationship Id="rId9"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image" Target="../media/image21.jpe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notesSlide" Target="../notesSlides/notesSlide12.xml"/><Relationship Id="rId2" Type="http://schemas.openxmlformats.org/officeDocument/2006/relationships/tags" Target="../tags/tag83.xml"/><Relationship Id="rId16" Type="http://schemas.openxmlformats.org/officeDocument/2006/relationships/slideLayout" Target="../slideLayouts/slideLayout21.xml"/><Relationship Id="rId20" Type="http://schemas.openxmlformats.org/officeDocument/2006/relationships/image" Target="../media/image14.png"/><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tags" Target="../tags/tag96.xml"/><Relationship Id="rId10" Type="http://schemas.openxmlformats.org/officeDocument/2006/relationships/tags" Target="../tags/tag91.xml"/><Relationship Id="rId19" Type="http://schemas.openxmlformats.org/officeDocument/2006/relationships/image" Target="../media/image22.jpeg"/><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s>
</file>

<file path=ppt/slides/_rels/slide28.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14.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image" Target="../media/image23.jpeg"/><Relationship Id="rId5" Type="http://schemas.openxmlformats.org/officeDocument/2006/relationships/tags" Target="../tags/tag101.xml"/><Relationship Id="rId10" Type="http://schemas.openxmlformats.org/officeDocument/2006/relationships/notesSlide" Target="../notesSlides/notesSlide13.xml"/><Relationship Id="rId4" Type="http://schemas.openxmlformats.org/officeDocument/2006/relationships/tags" Target="../tags/tag100.xml"/><Relationship Id="rId9"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image" Target="../media/image24.jpeg"/><Relationship Id="rId3" Type="http://schemas.openxmlformats.org/officeDocument/2006/relationships/tags" Target="../tags/tag107.xml"/><Relationship Id="rId21" Type="http://schemas.openxmlformats.org/officeDocument/2006/relationships/tags" Target="../tags/tag125.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notesSlide" Target="../notesSlides/notesSlide14.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slideLayout" Target="../slideLayouts/slideLayout21.xml"/><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image" Target="../media/image14.png"/><Relationship Id="rId10" Type="http://schemas.openxmlformats.org/officeDocument/2006/relationships/tags" Target="../tags/tag114.xml"/><Relationship Id="rId19" Type="http://schemas.openxmlformats.org/officeDocument/2006/relationships/tags" Target="../tags/tag123.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30.xml"/><Relationship Id="rId7" Type="http://schemas.openxmlformats.org/officeDocument/2006/relationships/diagramData" Target="../diagrams/data1.xml"/><Relationship Id="rId12" Type="http://schemas.openxmlformats.org/officeDocument/2006/relationships/image" Target="../media/image14.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15.xml"/><Relationship Id="rId11" Type="http://schemas.microsoft.com/office/2007/relationships/diagramDrawing" Target="../diagrams/drawing1.xml"/><Relationship Id="rId5" Type="http://schemas.openxmlformats.org/officeDocument/2006/relationships/slideLayout" Target="../slideLayouts/slideLayout21.xml"/><Relationship Id="rId10" Type="http://schemas.openxmlformats.org/officeDocument/2006/relationships/diagramColors" Target="../diagrams/colors1.xml"/><Relationship Id="rId4" Type="http://schemas.openxmlformats.org/officeDocument/2006/relationships/tags" Target="../tags/tag131.xml"/><Relationship Id="rId9"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4.png"/><Relationship Id="rId5" Type="http://schemas.openxmlformats.org/officeDocument/2006/relationships/notesSlide" Target="../notesSlides/notesSlide16.xml"/><Relationship Id="rId4"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137.xml"/><Relationship Id="rId7" Type="http://schemas.openxmlformats.org/officeDocument/2006/relationships/diagramData" Target="../diagrams/data2.xml"/><Relationship Id="rId12" Type="http://schemas.openxmlformats.org/officeDocument/2006/relationships/image" Target="../media/image14.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7.xml"/><Relationship Id="rId11" Type="http://schemas.microsoft.com/office/2007/relationships/diagramDrawing" Target="../diagrams/drawing2.xml"/><Relationship Id="rId5" Type="http://schemas.openxmlformats.org/officeDocument/2006/relationships/slideLayout" Target="../slideLayouts/slideLayout21.xml"/><Relationship Id="rId10" Type="http://schemas.openxmlformats.org/officeDocument/2006/relationships/diagramColors" Target="../diagrams/colors2.xml"/><Relationship Id="rId4" Type="http://schemas.openxmlformats.org/officeDocument/2006/relationships/tags" Target="../tags/tag138.xml"/><Relationship Id="rId9"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141.xml"/><Relationship Id="rId7" Type="http://schemas.openxmlformats.org/officeDocument/2006/relationships/diagramLayout" Target="../diagrams/layout3.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diagramData" Target="../diagrams/data3.xml"/><Relationship Id="rId11" Type="http://schemas.openxmlformats.org/officeDocument/2006/relationships/image" Target="../media/image14.png"/><Relationship Id="rId5" Type="http://schemas.openxmlformats.org/officeDocument/2006/relationships/notesSlide" Target="../notesSlides/notesSlide18.xml"/><Relationship Id="rId10" Type="http://schemas.microsoft.com/office/2007/relationships/diagramDrawing" Target="../diagrams/drawing3.xml"/><Relationship Id="rId4" Type="http://schemas.openxmlformats.org/officeDocument/2006/relationships/slideLayout" Target="../slideLayouts/slideLayout21.xml"/><Relationship Id="rId9" Type="http://schemas.openxmlformats.org/officeDocument/2006/relationships/diagramColors" Target="../diagrams/colors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s>
</file>

<file path=ppt/slides/_rels/slide35.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hyperlink" Target="mailto:agiacomazzo@catie.ca" TargetMode="Externa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86D1CDD-3D3A-405F-929B-04567C2FE9C0}"/>
              </a:ext>
            </a:extLst>
          </p:cNvPr>
          <p:cNvSpPr>
            <a:spLocks noGrp="1" noChangeArrowheads="1"/>
          </p:cNvSpPr>
          <p:nvPr>
            <p:ph type="ctrTitle"/>
            <p:custDataLst>
              <p:tags r:id="rId1"/>
            </p:custDataLst>
          </p:nvPr>
        </p:nvSpPr>
        <p:spPr>
          <a:xfrm>
            <a:off x="1066800" y="2743200"/>
            <a:ext cx="7772400" cy="1143000"/>
          </a:xfrm>
        </p:spPr>
        <p:txBody>
          <a:bodyPr/>
          <a:lstStyle/>
          <a:p>
            <a:pPr eaLnBrk="1" hangingPunct="1">
              <a:defRPr/>
            </a:pPr>
            <a:endParaRPr lang="fr-CA" altLang="en-US" sz="3800" dirty="0">
              <a:effectLst>
                <a:outerShdw blurRad="38100" dist="38100" dir="2700000" algn="tl">
                  <a:srgbClr val="C0C0C0"/>
                </a:outerShdw>
              </a:effectLst>
            </a:endParaRPr>
          </a:p>
        </p:txBody>
      </p:sp>
      <p:sp>
        <p:nvSpPr>
          <p:cNvPr id="14339" name="Rectangle 3">
            <a:extLst>
              <a:ext uri="{FF2B5EF4-FFF2-40B4-BE49-F238E27FC236}">
                <a16:creationId xmlns:a16="http://schemas.microsoft.com/office/drawing/2014/main" id="{5E0C7953-72DA-49DC-B603-63BE2DBF2962}"/>
              </a:ext>
            </a:extLst>
          </p:cNvPr>
          <p:cNvSpPr>
            <a:spLocks noGrp="1" noChangeArrowheads="1"/>
          </p:cNvSpPr>
          <p:nvPr>
            <p:ph type="subTitle" idx="1"/>
            <p:custDataLst>
              <p:tags r:id="rId2"/>
            </p:custDataLst>
          </p:nvPr>
        </p:nvSpPr>
        <p:spPr>
          <a:xfrm>
            <a:off x="1143000" y="4724400"/>
            <a:ext cx="6400800" cy="990600"/>
          </a:xfrm>
        </p:spPr>
        <p:txBody>
          <a:bodyPr/>
          <a:lstStyle/>
          <a:p>
            <a:pPr eaLnBrk="1" hangingPunct="1">
              <a:defRPr/>
            </a:pPr>
            <a:endParaRPr lang="fr-CA" altLang="en-US" dirty="0">
              <a:effectLst>
                <a:outerShdw blurRad="38100" dist="38100" dir="2700000" algn="tl">
                  <a:srgbClr val="C0C0C0"/>
                </a:outerShdw>
              </a:effectLst>
            </a:endParaRPr>
          </a:p>
        </p:txBody>
      </p:sp>
      <p:sp>
        <p:nvSpPr>
          <p:cNvPr id="7" name="Rectangle 2">
            <a:extLst>
              <a:ext uri="{FF2B5EF4-FFF2-40B4-BE49-F238E27FC236}">
                <a16:creationId xmlns:a16="http://schemas.microsoft.com/office/drawing/2014/main" id="{CF76AEAF-9A40-4D23-9B84-AA92604F9980}"/>
              </a:ext>
            </a:extLst>
          </p:cNvPr>
          <p:cNvSpPr txBox="1">
            <a:spLocks noChangeArrowheads="1"/>
          </p:cNvSpPr>
          <p:nvPr>
            <p:custDataLst>
              <p:tags r:id="rId3"/>
            </p:custDataLst>
          </p:nvPr>
        </p:nvSpPr>
        <p:spPr>
          <a:xfrm>
            <a:off x="228600" y="2763838"/>
            <a:ext cx="8475663" cy="2308225"/>
          </a:xfrm>
          <a:prstGeom prst="rect">
            <a:avLst/>
          </a:prstGeom>
          <a:solidFill>
            <a:schemeClr val="tx1"/>
          </a:solidFill>
        </p:spPr>
        <p:txBody>
          <a:bodyPr>
            <a:spAutoFit/>
          </a:bodyPr>
          <a:lstStyle>
            <a:lvl1pPr>
              <a:defRPr sz="2400">
                <a:solidFill>
                  <a:schemeClr val="tx1"/>
                </a:solidFill>
                <a:latin typeface="Lucida Grande" charset="0"/>
                <a:ea typeface="Geneva" charset="0"/>
                <a:cs typeface="Geneva" charset="0"/>
              </a:defRPr>
            </a:lvl1pPr>
            <a:lvl2pPr marL="37931725" indent="-37474525">
              <a:defRPr sz="2400">
                <a:solidFill>
                  <a:schemeClr val="tx1"/>
                </a:solidFill>
                <a:latin typeface="Lucida Grande" charset="0"/>
                <a:ea typeface="Geneva" charset="0"/>
                <a:cs typeface="Geneva" charset="0"/>
              </a:defRPr>
            </a:lvl2pPr>
            <a:lvl3pPr>
              <a:defRPr sz="2400">
                <a:solidFill>
                  <a:schemeClr val="tx1"/>
                </a:solidFill>
                <a:latin typeface="Lucida Grande" charset="0"/>
                <a:ea typeface="Geneva" charset="0"/>
                <a:cs typeface="Geneva" charset="0"/>
              </a:defRPr>
            </a:lvl3pPr>
            <a:lvl4pPr>
              <a:defRPr sz="2400">
                <a:solidFill>
                  <a:schemeClr val="tx1"/>
                </a:solidFill>
                <a:latin typeface="Lucida Grande" charset="0"/>
                <a:ea typeface="Geneva" charset="0"/>
                <a:cs typeface="Geneva" charset="0"/>
              </a:defRPr>
            </a:lvl4pPr>
            <a:lvl5pPr>
              <a:defRPr sz="2400">
                <a:solidFill>
                  <a:schemeClr val="tx1"/>
                </a:solidFill>
                <a:latin typeface="Lucida Grande" charset="0"/>
                <a:ea typeface="Geneva" charset="0"/>
                <a:cs typeface="Geneva" charset="0"/>
              </a:defRPr>
            </a:lvl5pPr>
            <a:lvl6pPr marL="457200" eaLnBrk="0" fontAlgn="base" hangingPunct="0">
              <a:spcBef>
                <a:spcPct val="0"/>
              </a:spcBef>
              <a:spcAft>
                <a:spcPct val="0"/>
              </a:spcAft>
              <a:defRPr sz="2400">
                <a:solidFill>
                  <a:schemeClr val="tx1"/>
                </a:solidFill>
                <a:latin typeface="Lucida Grande" charset="0"/>
                <a:ea typeface="Geneva" charset="0"/>
                <a:cs typeface="Geneva" charset="0"/>
              </a:defRPr>
            </a:lvl6pPr>
            <a:lvl7pPr marL="914400" eaLnBrk="0" fontAlgn="base" hangingPunct="0">
              <a:spcBef>
                <a:spcPct val="0"/>
              </a:spcBef>
              <a:spcAft>
                <a:spcPct val="0"/>
              </a:spcAft>
              <a:defRPr sz="2400">
                <a:solidFill>
                  <a:schemeClr val="tx1"/>
                </a:solidFill>
                <a:latin typeface="Lucida Grande" charset="0"/>
                <a:ea typeface="Geneva" charset="0"/>
                <a:cs typeface="Geneva" charset="0"/>
              </a:defRPr>
            </a:lvl7pPr>
            <a:lvl8pPr marL="1371600" eaLnBrk="0" fontAlgn="base" hangingPunct="0">
              <a:spcBef>
                <a:spcPct val="0"/>
              </a:spcBef>
              <a:spcAft>
                <a:spcPct val="0"/>
              </a:spcAft>
              <a:defRPr sz="2400">
                <a:solidFill>
                  <a:schemeClr val="tx1"/>
                </a:solidFill>
                <a:latin typeface="Lucida Grande" charset="0"/>
                <a:ea typeface="Geneva" charset="0"/>
                <a:cs typeface="Geneva" charset="0"/>
              </a:defRPr>
            </a:lvl8pPr>
            <a:lvl9pPr marL="1828800" eaLnBrk="0" fontAlgn="base" hangingPunct="0">
              <a:spcBef>
                <a:spcPct val="0"/>
              </a:spcBef>
              <a:spcAft>
                <a:spcPct val="0"/>
              </a:spcAft>
              <a:defRPr sz="2400">
                <a:solidFill>
                  <a:schemeClr val="tx1"/>
                </a:solidFill>
                <a:latin typeface="Lucida Grande" charset="0"/>
                <a:ea typeface="Geneva" charset="0"/>
                <a:cs typeface="Geneva" charset="0"/>
              </a:defRPr>
            </a:lvl9pPr>
          </a:lstStyle>
          <a:p>
            <a:pPr algn="ctr" eaLnBrk="1" hangingPunct="1">
              <a:defRPr/>
            </a:pPr>
            <a:r>
              <a:rPr lang="fr-CA" altLang="en-US" sz="3600" b="1" dirty="0">
                <a:solidFill>
                  <a:schemeClr val="bg1"/>
                </a:solidFill>
                <a:effectLst>
                  <a:outerShdw blurRad="38100" dist="38100" dir="2700000" algn="tl">
                    <a:srgbClr val="808080"/>
                  </a:outerShdw>
                </a:effectLst>
                <a:latin typeface="Calibri" charset="0"/>
                <a:ea typeface="Osaka" charset="-128"/>
              </a:rPr>
              <a:t>Webinaire : </a:t>
            </a:r>
          </a:p>
          <a:p>
            <a:pPr algn="ctr" eaLnBrk="1" hangingPunct="1">
              <a:defRPr/>
            </a:pPr>
            <a:r>
              <a:rPr lang="fr-CA" altLang="en-US" sz="3600" b="1" dirty="0">
                <a:solidFill>
                  <a:schemeClr val="bg1"/>
                </a:solidFill>
                <a:effectLst>
                  <a:outerShdw blurRad="38100" dist="38100" dir="2700000" algn="tl">
                    <a:srgbClr val="808080"/>
                  </a:outerShdw>
                </a:effectLst>
                <a:latin typeface="Calibri" charset="0"/>
                <a:ea typeface="Osaka" charset="-128"/>
              </a:rPr>
              <a:t>La navigation par les pairs </a:t>
            </a:r>
          </a:p>
          <a:p>
            <a:pPr algn="ctr" eaLnBrk="1" hangingPunct="1">
              <a:defRPr/>
            </a:pPr>
            <a:r>
              <a:rPr lang="fr-CA" altLang="en-US" sz="3600" b="1" dirty="0">
                <a:solidFill>
                  <a:schemeClr val="bg1"/>
                </a:solidFill>
                <a:effectLst>
                  <a:outerShdw blurRad="38100" dist="38100" dir="2700000" algn="tl">
                    <a:srgbClr val="808080"/>
                  </a:outerShdw>
                </a:effectLst>
                <a:latin typeface="Calibri" charset="0"/>
                <a:ea typeface="Osaka" charset="-128"/>
              </a:rPr>
              <a:t>dans les services VIH</a:t>
            </a:r>
          </a:p>
          <a:p>
            <a:pPr algn="ctr" eaLnBrk="1" hangingPunct="1">
              <a:defRPr/>
            </a:pPr>
            <a:endParaRPr lang="en-CA" altLang="en-US" sz="3600" b="1" dirty="0">
              <a:solidFill>
                <a:schemeClr val="bg1"/>
              </a:solidFill>
              <a:effectLst>
                <a:outerShdw blurRad="38100" dist="38100" dir="2700000" algn="tl">
                  <a:srgbClr val="808080"/>
                </a:outerShdw>
              </a:effectLst>
              <a:latin typeface="Calibri" charset="0"/>
              <a:ea typeface="Osaka"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7DA0099-2CB8-48EC-8366-6A97574FE890}"/>
              </a:ext>
            </a:extLst>
          </p:cNvPr>
          <p:cNvSpPr>
            <a:spLocks noGrp="1"/>
          </p:cNvSpPr>
          <p:nvPr>
            <p:ph type="title"/>
            <p:custDataLst>
              <p:tags r:id="rId1"/>
            </p:custDataLst>
          </p:nvPr>
        </p:nvSpPr>
        <p:spPr/>
        <p:txBody>
          <a:bodyPr/>
          <a:lstStyle/>
          <a:p>
            <a:pPr eaLnBrk="1" hangingPunct="1"/>
            <a:r>
              <a:rPr lang="fr-CA" altLang="en-US">
                <a:cs typeface="Osaka"/>
              </a:rPr>
              <a:t>Comment les lignes directrices ont-elles été créées? (2)</a:t>
            </a:r>
          </a:p>
        </p:txBody>
      </p:sp>
      <p:sp>
        <p:nvSpPr>
          <p:cNvPr id="29699" name="Content Placeholder 2">
            <a:extLst>
              <a:ext uri="{FF2B5EF4-FFF2-40B4-BE49-F238E27FC236}">
                <a16:creationId xmlns:a16="http://schemas.microsoft.com/office/drawing/2014/main" id="{5B5212AD-2517-432F-B9F2-04AE37287FCA}"/>
              </a:ext>
            </a:extLst>
          </p:cNvPr>
          <p:cNvSpPr>
            <a:spLocks noGrp="1"/>
          </p:cNvSpPr>
          <p:nvPr>
            <p:ph idx="1"/>
            <p:custDataLst>
              <p:tags r:id="rId2"/>
            </p:custDataLst>
          </p:nvPr>
        </p:nvSpPr>
        <p:spPr>
          <a:xfrm>
            <a:off x="685800" y="1600200"/>
            <a:ext cx="7772400" cy="4114800"/>
          </a:xfrm>
        </p:spPr>
        <p:txBody>
          <a:bodyPr/>
          <a:lstStyle/>
          <a:p>
            <a:pPr eaLnBrk="1" hangingPunct="1"/>
            <a:r>
              <a:rPr lang="fr-CA" altLang="en-US" sz="2400">
                <a:cs typeface="Osaka"/>
              </a:rPr>
              <a:t>CATIE et un groupe de travail d’experts national de 13 membres</a:t>
            </a:r>
          </a:p>
          <a:p>
            <a:pPr lvl="1" eaLnBrk="1" hangingPunct="1"/>
            <a:r>
              <a:rPr lang="fr-CA" altLang="en-US" sz="1800">
                <a:cs typeface="Osaka"/>
              </a:rPr>
              <a:t>Jason Altenberg, South Riverdale Community Health Centre</a:t>
            </a:r>
          </a:p>
          <a:p>
            <a:pPr lvl="1" eaLnBrk="1" hangingPunct="1"/>
            <a:r>
              <a:rPr lang="fr-CA" altLang="en-US" sz="1800">
                <a:cs typeface="Osaka"/>
              </a:rPr>
              <a:t>Glen Bradford, Positive Living BC</a:t>
            </a:r>
          </a:p>
          <a:p>
            <a:pPr lvl="1" eaLnBrk="1" hangingPunct="1"/>
            <a:r>
              <a:rPr lang="fr-CA" altLang="en-US" sz="1800">
                <a:cs typeface="Osaka"/>
              </a:rPr>
              <a:t>Shazia Islam , Alliance for South Asian AIDS Prevention</a:t>
            </a:r>
          </a:p>
          <a:p>
            <a:pPr lvl="1" eaLnBrk="1" hangingPunct="1"/>
            <a:r>
              <a:rPr lang="fr-CA" altLang="en-US" sz="1800">
                <a:cs typeface="Osaka"/>
              </a:rPr>
              <a:t>Sudin Sherchan, Alliance for South Asian AIDS Prevention</a:t>
            </a:r>
          </a:p>
          <a:p>
            <a:pPr lvl="1" eaLnBrk="1" hangingPunct="1"/>
            <a:r>
              <a:rPr lang="fr-CA" altLang="en-US" sz="1800">
                <a:cs typeface="Osaka"/>
              </a:rPr>
              <a:t>Miranda Compton, Vancouver Coastal Health</a:t>
            </a:r>
          </a:p>
          <a:p>
            <a:pPr lvl="1" eaLnBrk="1" hangingPunct="1"/>
            <a:r>
              <a:rPr lang="fr-CA" altLang="en-US" sz="1800">
                <a:cs typeface="Osaka"/>
              </a:rPr>
              <a:t>Holly Gauvin, Elevate NWO</a:t>
            </a:r>
          </a:p>
          <a:p>
            <a:pPr lvl="1" eaLnBrk="1" hangingPunct="1"/>
            <a:r>
              <a:rPr lang="fr-CA" altLang="en-US" sz="1800">
                <a:cs typeface="Osaka"/>
              </a:rPr>
              <a:t>Scott Harrison, St. Paul’s Hospital </a:t>
            </a:r>
          </a:p>
          <a:p>
            <a:pPr lvl="1" eaLnBrk="1" hangingPunct="1"/>
            <a:r>
              <a:rPr lang="fr-CA" altLang="en-US" sz="1800">
                <a:cs typeface="Osaka"/>
              </a:rPr>
              <a:t>Mary Petty, St. Paul’s Hospital </a:t>
            </a:r>
          </a:p>
          <a:p>
            <a:pPr lvl="1" eaLnBrk="1" hangingPunct="1"/>
            <a:r>
              <a:rPr lang="fr-CA" altLang="en-US" sz="1800">
                <a:cs typeface="Osaka"/>
              </a:rPr>
              <a:t>Kira Haug, ASK Wellness</a:t>
            </a:r>
          </a:p>
          <a:p>
            <a:pPr lvl="1" eaLnBrk="1" hangingPunct="1"/>
            <a:r>
              <a:rPr lang="fr-CA" altLang="en-US" sz="1800">
                <a:cs typeface="Osaka"/>
              </a:rPr>
              <a:t>Murray Jose-Boerbridge, Toronto PWA</a:t>
            </a:r>
          </a:p>
          <a:p>
            <a:pPr lvl="1" eaLnBrk="1" hangingPunct="1"/>
            <a:r>
              <a:rPr lang="fr-CA" altLang="en-US" sz="1800">
                <a:cs typeface="Osaka"/>
              </a:rPr>
              <a:t>Marvelous Muchenje, Women’s Health in Women’s Hands </a:t>
            </a:r>
          </a:p>
          <a:p>
            <a:pPr lvl="1" eaLnBrk="1" hangingPunct="1"/>
            <a:r>
              <a:rPr lang="fr-CA" altLang="en-US" sz="1800">
                <a:cs typeface="Osaka"/>
              </a:rPr>
              <a:t>Susanne Nasewich, Regina Qu’Appelle Health Region</a:t>
            </a:r>
          </a:p>
          <a:p>
            <a:pPr lvl="1" eaLnBrk="1" hangingPunct="1"/>
            <a:r>
              <a:rPr lang="fr-CA" altLang="en-US" sz="1800">
                <a:cs typeface="Osaka"/>
              </a:rPr>
              <a:t>Carol Strike, Université de Toronto</a:t>
            </a:r>
          </a:p>
          <a:p>
            <a:pPr eaLnBrk="1" hangingPunct="1"/>
            <a:endParaRPr lang="fr-CA" altLang="en-US">
              <a:cs typeface="Osaka"/>
            </a:endParaRPr>
          </a:p>
        </p:txBody>
      </p:sp>
      <p:sp>
        <p:nvSpPr>
          <p:cNvPr id="29700" name="Slide Number Placeholder 3">
            <a:extLst>
              <a:ext uri="{FF2B5EF4-FFF2-40B4-BE49-F238E27FC236}">
                <a16:creationId xmlns:a16="http://schemas.microsoft.com/office/drawing/2014/main" id="{1ABBB126-9F07-4E6B-94F5-0B73706566EA}"/>
              </a:ext>
            </a:extLst>
          </p:cNvPr>
          <p:cNvSpPr>
            <a:spLocks noGrp="1"/>
          </p:cNvSpPr>
          <p:nvPr>
            <p:ph type="sldNum" sz="quarter" idx="10"/>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2800">
                <a:solidFill>
                  <a:schemeClr val="tx1"/>
                </a:solidFill>
                <a:latin typeface="Tahoma" panose="020B0604030504040204" pitchFamily="34" charset="0"/>
                <a:ea typeface="Osaka"/>
                <a:cs typeface="Osaka"/>
              </a:defRPr>
            </a:lvl1pPr>
            <a:lvl2pPr marL="742950" indent="-285750">
              <a:spcBef>
                <a:spcPct val="20000"/>
              </a:spcBef>
              <a:buClr>
                <a:srgbClr val="FF0000"/>
              </a:buClr>
              <a:buFont typeface="Times" panose="02020603050405020304" pitchFamily="18" charset="0"/>
              <a:buChar char="•"/>
              <a:defRPr sz="2800">
                <a:solidFill>
                  <a:schemeClr val="tx1"/>
                </a:solidFill>
                <a:latin typeface="Tahoma" panose="020B0604030504040204" pitchFamily="34" charset="0"/>
                <a:ea typeface="Osaka"/>
                <a:cs typeface="Osaka"/>
              </a:defRPr>
            </a:lvl2pPr>
            <a:lvl3pPr marL="1143000" indent="-228600">
              <a:spcBef>
                <a:spcPct val="20000"/>
              </a:spcBef>
              <a:buChar char="•"/>
              <a:defRPr sz="2400">
                <a:solidFill>
                  <a:schemeClr val="tx1"/>
                </a:solidFill>
                <a:latin typeface="Tahoma" panose="020B0604030504040204" pitchFamily="34" charset="0"/>
                <a:ea typeface="Osaka"/>
                <a:cs typeface="Osaka"/>
              </a:defRPr>
            </a:lvl3pPr>
            <a:lvl4pPr marL="1600200" indent="-228600">
              <a:spcBef>
                <a:spcPct val="20000"/>
              </a:spcBef>
              <a:buChar char="–"/>
              <a:defRPr sz="2000">
                <a:solidFill>
                  <a:schemeClr val="tx1"/>
                </a:solidFill>
                <a:latin typeface="Tahoma" panose="020B0604030504040204" pitchFamily="34" charset="0"/>
                <a:ea typeface="Osaka"/>
                <a:cs typeface="Osaka"/>
              </a:defRPr>
            </a:lvl4pPr>
            <a:lvl5pPr marL="2057400" indent="-228600">
              <a:spcBef>
                <a:spcPct val="20000"/>
              </a:spcBef>
              <a:buChar char="»"/>
              <a:defRPr sz="2000">
                <a:solidFill>
                  <a:schemeClr val="tx1"/>
                </a:solidFill>
                <a:latin typeface="Tahom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9pPr>
          </a:lstStyle>
          <a:p>
            <a:pPr>
              <a:spcBef>
                <a:spcPct val="0"/>
              </a:spcBef>
              <a:buClrTx/>
              <a:buFontTx/>
              <a:buNone/>
            </a:pPr>
            <a:fld id="{4E0E63DE-7E75-4E55-928F-CFF9FDA25F66}" type="slidenum">
              <a:rPr lang="en-US" altLang="en-US" sz="1400">
                <a:latin typeface="Arial" panose="020B0604020202020204" pitchFamily="34" charset="0"/>
              </a:rPr>
              <a:pPr>
                <a:spcBef>
                  <a:spcPct val="0"/>
                </a:spcBef>
                <a:buClrTx/>
                <a:buFontTx/>
                <a:buNone/>
              </a:pPr>
              <a:t>10</a:t>
            </a:fld>
            <a:endParaRPr lang="en-US" altLang="en-US" sz="14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2727586-2B3D-43C4-A63A-DAC081FEF2D6}"/>
              </a:ext>
            </a:extLst>
          </p:cNvPr>
          <p:cNvSpPr>
            <a:spLocks noGrp="1"/>
          </p:cNvSpPr>
          <p:nvPr>
            <p:ph type="title"/>
            <p:custDataLst>
              <p:tags r:id="rId1"/>
            </p:custDataLst>
          </p:nvPr>
        </p:nvSpPr>
        <p:spPr/>
        <p:txBody>
          <a:bodyPr/>
          <a:lstStyle/>
          <a:p>
            <a:r>
              <a:rPr lang="fr-CA" altLang="en-US">
                <a:cs typeface="Osaka"/>
              </a:rPr>
              <a:t>Qu’est-ce qui se trouve dans les lignes directrices?</a:t>
            </a:r>
          </a:p>
        </p:txBody>
      </p:sp>
      <p:sp>
        <p:nvSpPr>
          <p:cNvPr id="17411" name="Content Placeholder 2">
            <a:extLst>
              <a:ext uri="{FF2B5EF4-FFF2-40B4-BE49-F238E27FC236}">
                <a16:creationId xmlns:a16="http://schemas.microsoft.com/office/drawing/2014/main" id="{9765A78D-29F2-4A4A-8E61-960DA0E67104}"/>
              </a:ext>
            </a:extLst>
          </p:cNvPr>
          <p:cNvSpPr>
            <a:spLocks noGrp="1"/>
          </p:cNvSpPr>
          <p:nvPr>
            <p:ph idx="1"/>
            <p:custDataLst>
              <p:tags r:id="rId2"/>
            </p:custDataLst>
          </p:nvPr>
        </p:nvSpPr>
        <p:spPr>
          <a:xfrm>
            <a:off x="685800" y="1752600"/>
            <a:ext cx="7772400" cy="3962400"/>
          </a:xfrm>
        </p:spPr>
        <p:txBody>
          <a:bodyPr/>
          <a:lstStyle/>
          <a:p>
            <a:pPr>
              <a:defRPr/>
            </a:pPr>
            <a:r>
              <a:rPr lang="fr-CA" sz="2000" dirty="0"/>
              <a:t>11 chapitres</a:t>
            </a:r>
          </a:p>
          <a:p>
            <a:pPr>
              <a:defRPr/>
            </a:pPr>
            <a:endParaRPr lang="fr-CA" sz="2000" dirty="0"/>
          </a:p>
          <a:p>
            <a:pPr marL="971550" lvl="1" indent="-514350">
              <a:buFont typeface="+mj-lt"/>
              <a:buAutoNum type="arabicPeriod"/>
              <a:defRPr/>
            </a:pPr>
            <a:r>
              <a:rPr lang="fr-CA" sz="2000" dirty="0"/>
              <a:t>Évaluation de l’infrastructure</a:t>
            </a:r>
          </a:p>
          <a:p>
            <a:pPr marL="971550" lvl="1" indent="-514350">
              <a:buFont typeface="+mj-lt"/>
              <a:buAutoNum type="arabicPeriod"/>
              <a:defRPr/>
            </a:pPr>
            <a:r>
              <a:rPr lang="fr-CA" sz="2000" dirty="0"/>
              <a:t>Rôles/responsabilités des navigateurs</a:t>
            </a:r>
          </a:p>
          <a:p>
            <a:pPr marL="971550" lvl="1" indent="-514350">
              <a:buFont typeface="+mj-lt"/>
              <a:buAutoNum type="arabicPeriod"/>
              <a:defRPr/>
            </a:pPr>
            <a:r>
              <a:rPr lang="fr-CA" sz="2000" dirty="0"/>
              <a:t>Considérations éthiques</a:t>
            </a:r>
          </a:p>
          <a:p>
            <a:pPr marL="971550" lvl="1" indent="-514350">
              <a:buFont typeface="+mj-lt"/>
              <a:buAutoNum type="arabicPeriod"/>
              <a:defRPr/>
            </a:pPr>
            <a:r>
              <a:rPr lang="fr-CA" sz="2000" dirty="0"/>
              <a:t>Recrutement/sélection des navigateurs</a:t>
            </a:r>
          </a:p>
          <a:p>
            <a:pPr marL="971550" lvl="1" indent="-514350">
              <a:buFont typeface="+mj-lt"/>
              <a:buAutoNum type="arabicPeriod"/>
              <a:defRPr/>
            </a:pPr>
            <a:r>
              <a:rPr lang="fr-CA" sz="2000" dirty="0"/>
              <a:t>Compensation</a:t>
            </a:r>
          </a:p>
          <a:p>
            <a:pPr marL="971550" lvl="1" indent="-514350">
              <a:buFont typeface="+mj-lt"/>
              <a:buAutoNum type="arabicPeriod"/>
              <a:defRPr/>
            </a:pPr>
            <a:r>
              <a:rPr lang="fr-CA" sz="2000" dirty="0"/>
              <a:t>Supervision et soutien</a:t>
            </a:r>
          </a:p>
          <a:p>
            <a:pPr marL="971550" lvl="1" indent="-514350">
              <a:buFont typeface="Tahoma" pitchFamily="-64" charset="0"/>
              <a:buAutoNum type="arabicPeriod" startAt="7"/>
              <a:defRPr/>
            </a:pPr>
            <a:r>
              <a:rPr lang="fr-CA" sz="2000" dirty="0"/>
              <a:t>Formation</a:t>
            </a:r>
          </a:p>
          <a:p>
            <a:pPr marL="971550" lvl="1" indent="-514350">
              <a:buFont typeface="Tahoma" pitchFamily="-64" charset="0"/>
              <a:buAutoNum type="arabicPeriod" startAt="7"/>
              <a:defRPr/>
            </a:pPr>
            <a:r>
              <a:rPr lang="fr-CA" sz="2000" dirty="0"/>
              <a:t>Évaluation du programme</a:t>
            </a:r>
          </a:p>
          <a:p>
            <a:pPr marL="971550" lvl="1" indent="-514350">
              <a:buFont typeface="Tahoma" pitchFamily="-64" charset="0"/>
              <a:buAutoNum type="arabicPeriod" startAt="7"/>
              <a:defRPr/>
            </a:pPr>
            <a:r>
              <a:rPr lang="fr-CA" sz="2000" dirty="0"/>
              <a:t>Intégration des pairs dans les milieux communautaires</a:t>
            </a:r>
          </a:p>
          <a:p>
            <a:pPr marL="971550" lvl="1" indent="-514350">
              <a:buFont typeface="Tahoma" pitchFamily="-64" charset="0"/>
              <a:buAutoNum type="arabicPeriod" startAt="7"/>
              <a:defRPr/>
            </a:pPr>
            <a:r>
              <a:rPr lang="fr-CA" sz="2000" dirty="0"/>
              <a:t>Intégration des pairs dans les milieux de soins</a:t>
            </a:r>
          </a:p>
          <a:p>
            <a:pPr marL="971550" lvl="1" indent="-514350">
              <a:buFont typeface="Tahoma" pitchFamily="-64" charset="0"/>
              <a:buAutoNum type="arabicPeriod" startAt="7"/>
              <a:defRPr/>
            </a:pPr>
            <a:r>
              <a:rPr lang="fr-CA" sz="2000" dirty="0"/>
              <a:t>Participation communautaire</a:t>
            </a:r>
          </a:p>
          <a:p>
            <a:pPr marL="457200" lvl="1" indent="0">
              <a:buFont typeface="Times" charset="0"/>
              <a:buNone/>
              <a:defRPr/>
            </a:pPr>
            <a:endParaRPr lang="fr-CA" sz="2000" dirty="0"/>
          </a:p>
          <a:p>
            <a:pPr lvl="2">
              <a:defRPr/>
            </a:pPr>
            <a:endParaRPr lang="fr-CA" sz="1800" dirty="0"/>
          </a:p>
          <a:p>
            <a:pPr lvl="1">
              <a:buFont typeface="Times" charset="0"/>
              <a:buChar char="•"/>
              <a:defRPr/>
            </a:pPr>
            <a:endParaRPr lang="fr-CA" sz="2000" dirty="0"/>
          </a:p>
          <a:p>
            <a:pPr>
              <a:defRPr/>
            </a:pPr>
            <a:endParaRPr lang="fr-CA" sz="2000" dirty="0"/>
          </a:p>
          <a:p>
            <a:pPr>
              <a:defRPr/>
            </a:pPr>
            <a:endParaRPr lang="fr-CA" sz="2000" dirty="0"/>
          </a:p>
        </p:txBody>
      </p:sp>
      <p:sp>
        <p:nvSpPr>
          <p:cNvPr id="31748" name="Slide Number Placeholder 3">
            <a:extLst>
              <a:ext uri="{FF2B5EF4-FFF2-40B4-BE49-F238E27FC236}">
                <a16:creationId xmlns:a16="http://schemas.microsoft.com/office/drawing/2014/main" id="{D23B9A32-0020-41F0-8B46-2AED5AAF719F}"/>
              </a:ext>
            </a:extLst>
          </p:cNvPr>
          <p:cNvSpPr>
            <a:spLocks noGrp="1"/>
          </p:cNvSpPr>
          <p:nvPr>
            <p:ph type="sldNum" sz="quarter" idx="10"/>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2800">
                <a:solidFill>
                  <a:schemeClr val="tx1"/>
                </a:solidFill>
                <a:latin typeface="Tahoma" panose="020B0604030504040204" pitchFamily="34" charset="0"/>
                <a:ea typeface="Osaka"/>
                <a:cs typeface="Osaka"/>
              </a:defRPr>
            </a:lvl1pPr>
            <a:lvl2pPr marL="742950" indent="-285750">
              <a:spcBef>
                <a:spcPct val="20000"/>
              </a:spcBef>
              <a:buClr>
                <a:srgbClr val="FF0000"/>
              </a:buClr>
              <a:buFont typeface="Times" panose="02020603050405020304" pitchFamily="18" charset="0"/>
              <a:buChar char="•"/>
              <a:defRPr sz="2800">
                <a:solidFill>
                  <a:schemeClr val="tx1"/>
                </a:solidFill>
                <a:latin typeface="Tahoma" panose="020B0604030504040204" pitchFamily="34" charset="0"/>
                <a:ea typeface="Osaka"/>
                <a:cs typeface="Osaka"/>
              </a:defRPr>
            </a:lvl2pPr>
            <a:lvl3pPr marL="1143000" indent="-228600">
              <a:spcBef>
                <a:spcPct val="20000"/>
              </a:spcBef>
              <a:buChar char="•"/>
              <a:defRPr sz="2400">
                <a:solidFill>
                  <a:schemeClr val="tx1"/>
                </a:solidFill>
                <a:latin typeface="Tahoma" panose="020B0604030504040204" pitchFamily="34" charset="0"/>
                <a:ea typeface="Osaka"/>
                <a:cs typeface="Osaka"/>
              </a:defRPr>
            </a:lvl3pPr>
            <a:lvl4pPr marL="1600200" indent="-228600">
              <a:spcBef>
                <a:spcPct val="20000"/>
              </a:spcBef>
              <a:buChar char="–"/>
              <a:defRPr sz="2000">
                <a:solidFill>
                  <a:schemeClr val="tx1"/>
                </a:solidFill>
                <a:latin typeface="Tahoma" panose="020B0604030504040204" pitchFamily="34" charset="0"/>
                <a:ea typeface="Osaka"/>
                <a:cs typeface="Osaka"/>
              </a:defRPr>
            </a:lvl4pPr>
            <a:lvl5pPr marL="2057400" indent="-228600">
              <a:spcBef>
                <a:spcPct val="20000"/>
              </a:spcBef>
              <a:buChar char="»"/>
              <a:defRPr sz="2000">
                <a:solidFill>
                  <a:schemeClr val="tx1"/>
                </a:solidFill>
                <a:latin typeface="Tahom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9pPr>
          </a:lstStyle>
          <a:p>
            <a:pPr>
              <a:spcBef>
                <a:spcPct val="0"/>
              </a:spcBef>
              <a:buClrTx/>
              <a:buFontTx/>
              <a:buNone/>
            </a:pPr>
            <a:fld id="{D3D28169-47E4-4D8F-819C-FC9315F2EA3D}" type="slidenum">
              <a:rPr lang="en-US" altLang="en-US" sz="1400">
                <a:latin typeface="Arial" panose="020B0604020202020204" pitchFamily="34" charset="0"/>
              </a:rPr>
              <a:pPr>
                <a:spcBef>
                  <a:spcPct val="0"/>
                </a:spcBef>
                <a:buClrTx/>
                <a:buFontTx/>
                <a:buNone/>
              </a:pPr>
              <a:t>11</a:t>
            </a:fld>
            <a:endParaRPr lang="en-US" altLang="en-US" sz="14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14EB888-E767-4CE9-B068-32D5A33E1F7B}"/>
              </a:ext>
            </a:extLst>
          </p:cNvPr>
          <p:cNvSpPr>
            <a:spLocks noGrp="1"/>
          </p:cNvSpPr>
          <p:nvPr>
            <p:ph type="title"/>
            <p:custDataLst>
              <p:tags r:id="rId1"/>
            </p:custDataLst>
          </p:nvPr>
        </p:nvSpPr>
        <p:spPr>
          <a:xfrm>
            <a:off x="0" y="0"/>
            <a:ext cx="9144000" cy="1143000"/>
          </a:xfrm>
        </p:spPr>
        <p:txBody>
          <a:bodyPr/>
          <a:lstStyle/>
          <a:p>
            <a:pPr eaLnBrk="1" hangingPunct="1"/>
            <a:r>
              <a:rPr lang="fr-CA" altLang="en-US" sz="3000">
                <a:cs typeface="Osaka"/>
              </a:rPr>
              <a:t>Accès aux </a:t>
            </a:r>
            <a:r>
              <a:rPr lang="fr-CA" altLang="en-US" sz="3000" i="1">
                <a:cs typeface="Osaka"/>
              </a:rPr>
              <a:t>Lignes directrices de pratique pour les pairs navigateurs de la santé auprès des personnes vivant avec le VIH</a:t>
            </a:r>
            <a:endParaRPr lang="fr-CA" altLang="en-US" sz="3000">
              <a:cs typeface="Osaka"/>
            </a:endParaRPr>
          </a:p>
        </p:txBody>
      </p:sp>
      <p:pic>
        <p:nvPicPr>
          <p:cNvPr id="33795" name="Content Placeholder 3" descr="Screen Shot 2018-02-13 at 10.23.51 AM.png">
            <a:extLst>
              <a:ext uri="{FF2B5EF4-FFF2-40B4-BE49-F238E27FC236}">
                <a16:creationId xmlns:a16="http://schemas.microsoft.com/office/drawing/2014/main" id="{F428536E-2A63-4085-B181-C2A09985BAFF}"/>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l="-26477" r="-26477"/>
          <a:stretch>
            <a:fillRect/>
          </a:stretch>
        </p:blipFill>
        <p:spPr>
          <a:xfrm>
            <a:off x="-754063" y="1416050"/>
            <a:ext cx="10279063" cy="5441950"/>
          </a:xfrm>
        </p:spPr>
      </p:pic>
      <p:sp>
        <p:nvSpPr>
          <p:cNvPr id="33796" name="Left Arrow 4">
            <a:extLst>
              <a:ext uri="{FF2B5EF4-FFF2-40B4-BE49-F238E27FC236}">
                <a16:creationId xmlns:a16="http://schemas.microsoft.com/office/drawing/2014/main" id="{3D7C29D4-180C-4F62-AA17-8A55EB87F4A9}"/>
              </a:ext>
            </a:extLst>
          </p:cNvPr>
          <p:cNvSpPr>
            <a:spLocks noChangeArrowheads="1"/>
          </p:cNvSpPr>
          <p:nvPr>
            <p:custDataLst>
              <p:tags r:id="rId3"/>
            </p:custDataLst>
          </p:nvPr>
        </p:nvSpPr>
        <p:spPr bwMode="auto">
          <a:xfrm>
            <a:off x="4267200" y="6096000"/>
            <a:ext cx="685800" cy="304800"/>
          </a:xfrm>
          <a:prstGeom prst="leftArrow">
            <a:avLst>
              <a:gd name="adj1" fmla="val 50000"/>
              <a:gd name="adj2" fmla="val 50000"/>
            </a:avLst>
          </a:prstGeom>
          <a:solidFill>
            <a:srgbClr val="FFFF00"/>
          </a:solidFill>
          <a:ln w="9525">
            <a:solidFill>
              <a:schemeClr val="tx1"/>
            </a:solidFill>
            <a:round/>
            <a:headEnd/>
            <a:tailEnd/>
          </a:ln>
        </p:spPr>
        <p:txBody>
          <a:bodyPr/>
          <a:lstStyle>
            <a:lvl1pPr>
              <a:spcBef>
                <a:spcPct val="20000"/>
              </a:spcBef>
              <a:buClr>
                <a:srgbClr val="FF0000"/>
              </a:buClr>
              <a:buChar char="•"/>
              <a:defRPr sz="2800">
                <a:solidFill>
                  <a:schemeClr val="tx1"/>
                </a:solidFill>
                <a:latin typeface="Tahoma" panose="020B0604030504040204" pitchFamily="34" charset="0"/>
                <a:ea typeface="Osaka"/>
                <a:cs typeface="Osaka"/>
              </a:defRPr>
            </a:lvl1pPr>
            <a:lvl2pPr marL="742950" indent="-285750">
              <a:spcBef>
                <a:spcPct val="20000"/>
              </a:spcBef>
              <a:buClr>
                <a:srgbClr val="FF0000"/>
              </a:buClr>
              <a:buFont typeface="Times" panose="02020603050405020304" pitchFamily="18" charset="0"/>
              <a:buChar char="•"/>
              <a:defRPr sz="2800">
                <a:solidFill>
                  <a:schemeClr val="tx1"/>
                </a:solidFill>
                <a:latin typeface="Tahoma" panose="020B0604030504040204" pitchFamily="34" charset="0"/>
                <a:ea typeface="Osaka"/>
                <a:cs typeface="Osaka"/>
              </a:defRPr>
            </a:lvl2pPr>
            <a:lvl3pPr marL="1143000" indent="-228600">
              <a:spcBef>
                <a:spcPct val="20000"/>
              </a:spcBef>
              <a:buChar char="•"/>
              <a:defRPr sz="2400">
                <a:solidFill>
                  <a:schemeClr val="tx1"/>
                </a:solidFill>
                <a:latin typeface="Tahoma" panose="020B0604030504040204" pitchFamily="34" charset="0"/>
                <a:ea typeface="Osaka"/>
                <a:cs typeface="Osaka"/>
              </a:defRPr>
            </a:lvl3pPr>
            <a:lvl4pPr marL="1600200" indent="-228600">
              <a:spcBef>
                <a:spcPct val="20000"/>
              </a:spcBef>
              <a:buChar char="–"/>
              <a:defRPr sz="2000">
                <a:solidFill>
                  <a:schemeClr val="tx1"/>
                </a:solidFill>
                <a:latin typeface="Tahoma" panose="020B0604030504040204" pitchFamily="34" charset="0"/>
                <a:ea typeface="Osaka"/>
                <a:cs typeface="Osaka"/>
              </a:defRPr>
            </a:lvl4pPr>
            <a:lvl5pPr marL="2057400" indent="-228600">
              <a:spcBef>
                <a:spcPct val="20000"/>
              </a:spcBef>
              <a:buChar char="»"/>
              <a:defRPr sz="2000">
                <a:solidFill>
                  <a:schemeClr val="tx1"/>
                </a:solidFill>
                <a:latin typeface="Tahom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9pPr>
          </a:lstStyle>
          <a:p>
            <a:pPr>
              <a:spcBef>
                <a:spcPct val="0"/>
              </a:spcBef>
              <a:buClrTx/>
              <a:buFontTx/>
              <a:buNone/>
            </a:pPr>
            <a:endParaRPr lang="en-US" altLang="en-US" sz="2400">
              <a:latin typeface="Lucida Grande"/>
              <a:ea typeface="Geneva"/>
              <a:cs typeface="Gene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A2C286-6F3D-4636-9815-8654E8516EF5}"/>
              </a:ext>
            </a:extLst>
          </p:cNvPr>
          <p:cNvSpPr>
            <a:spLocks noGrp="1"/>
          </p:cNvSpPr>
          <p:nvPr>
            <p:ph type="body" sz="quarter" idx="12"/>
            <p:custDataLst>
              <p:tags r:id="rId1"/>
            </p:custDataLst>
          </p:nvPr>
        </p:nvSpPr>
        <p:spPr>
          <a:xfrm>
            <a:off x="611188" y="5846763"/>
            <a:ext cx="5956300" cy="457200"/>
          </a:xfrm>
        </p:spPr>
        <p:txBody>
          <a:bodyPr/>
          <a:lstStyle/>
          <a:p>
            <a:pPr eaLnBrk="1" fontAlgn="auto" hangingPunct="1">
              <a:spcAft>
                <a:spcPts val="0"/>
              </a:spcAft>
              <a:defRPr/>
            </a:pPr>
            <a:endParaRPr lang="en-US" dirty="0"/>
          </a:p>
        </p:txBody>
      </p:sp>
      <p:sp>
        <p:nvSpPr>
          <p:cNvPr id="34819" name="Text Placeholder 7">
            <a:extLst>
              <a:ext uri="{FF2B5EF4-FFF2-40B4-BE49-F238E27FC236}">
                <a16:creationId xmlns:a16="http://schemas.microsoft.com/office/drawing/2014/main" id="{816B5127-DA62-42AE-A4E9-135A40FE1A4C}"/>
              </a:ext>
            </a:extLst>
          </p:cNvPr>
          <p:cNvSpPr>
            <a:spLocks noGrp="1"/>
          </p:cNvSpPr>
          <p:nvPr>
            <p:ph type="body" sz="quarter" idx="11"/>
            <p:custDataLst>
              <p:tags r:id="rId2"/>
            </p:custDataLst>
          </p:nvPr>
        </p:nvSpPr>
        <p:spPr>
          <a:xfrm>
            <a:off x="442913" y="3487738"/>
            <a:ext cx="5564187"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CA" altLang="en-US">
                <a:latin typeface="Calibri" panose="020F0502020204030204" pitchFamily="34" charset="0"/>
                <a:cs typeface="Calibri" panose="020F0502020204030204" pitchFamily="34" charset="0"/>
              </a:rPr>
              <a:t>SUBTITLE HERE</a:t>
            </a:r>
          </a:p>
        </p:txBody>
      </p:sp>
      <p:sp>
        <p:nvSpPr>
          <p:cNvPr id="34820" name="Text Placeholder 4">
            <a:extLst>
              <a:ext uri="{FF2B5EF4-FFF2-40B4-BE49-F238E27FC236}">
                <a16:creationId xmlns:a16="http://schemas.microsoft.com/office/drawing/2014/main" id="{CE99C2C7-0506-4923-A535-B53FF1225ADD}"/>
              </a:ext>
            </a:extLst>
          </p:cNvPr>
          <p:cNvSpPr>
            <a:spLocks noGrp="1"/>
          </p:cNvSpPr>
          <p:nvPr>
            <p:ph type="body" sz="quarter" idx="13"/>
            <p:custDataLst>
              <p:tags r:id="rId3"/>
            </p:custDataLst>
          </p:nvPr>
        </p:nvSpPr>
        <p:spPr>
          <a:xfrm>
            <a:off x="442913" y="1677988"/>
            <a:ext cx="8015287" cy="176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CA" altLang="en-US">
                <a:latin typeface="Calibri" panose="020F0502020204030204" pitchFamily="34" charset="0"/>
                <a:cs typeface="Calibri" panose="020F0502020204030204" pitchFamily="34" charset="0"/>
              </a:rPr>
              <a:t> PROGRAMME</a:t>
            </a:r>
          </a:p>
          <a:p>
            <a:pPr eaLnBrk="1" hangingPunct="1"/>
            <a:r>
              <a:rPr lang="fr-CA" altLang="en-US">
                <a:latin typeface="Calibri" panose="020F0502020204030204" pitchFamily="34" charset="0"/>
                <a:cs typeface="Calibri" panose="020F0502020204030204" pitchFamily="34" charset="0"/>
              </a:rPr>
              <a:t>PAIR À PAIR</a:t>
            </a:r>
          </a:p>
          <a:p>
            <a:pPr eaLnBrk="1" hangingPunct="1"/>
            <a:endParaRPr lang="fr-CA" altLang="en-US">
              <a:latin typeface="Calibri" panose="020F0502020204030204" pitchFamily="34" charset="0"/>
              <a:cs typeface="Calibri" panose="020F0502020204030204" pitchFamily="34" charset="0"/>
            </a:endParaRPr>
          </a:p>
        </p:txBody>
      </p:sp>
      <p:sp>
        <p:nvSpPr>
          <p:cNvPr id="34821" name="Text Placeholder 4">
            <a:extLst>
              <a:ext uri="{FF2B5EF4-FFF2-40B4-BE49-F238E27FC236}">
                <a16:creationId xmlns:a16="http://schemas.microsoft.com/office/drawing/2014/main" id="{7E5259C7-DD34-4A82-AC37-A935A729A63C}"/>
              </a:ext>
            </a:extLst>
          </p:cNvPr>
          <p:cNvSpPr txBox="1">
            <a:spLocks/>
          </p:cNvSpPr>
          <p:nvPr>
            <p:custDataLst>
              <p:tags r:id="rId4"/>
            </p:custDataLst>
          </p:nvPr>
        </p:nvSpPr>
        <p:spPr bwMode="white">
          <a:xfrm>
            <a:off x="439738" y="3571875"/>
            <a:ext cx="5565775" cy="6667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pPr eaLnBrk="1" hangingPunct="1">
              <a:lnSpc>
                <a:spcPct val="90000"/>
              </a:lnSpc>
              <a:spcBef>
                <a:spcPts val="1000"/>
              </a:spcBef>
              <a:buFont typeface="Arial" panose="020B0604020202020204" pitchFamily="34" charset="0"/>
              <a:buNone/>
            </a:pPr>
            <a:r>
              <a:rPr lang="en-US" altLang="en-US" sz="3200" b="1">
                <a:solidFill>
                  <a:srgbClr val="FFFFFF"/>
                </a:solidFill>
                <a:latin typeface="Calibri" panose="020F0502020204030204" pitchFamily="34" charset="0"/>
                <a:cs typeface="Calibri" panose="020F0502020204030204" pitchFamily="34" charset="0"/>
              </a:rPr>
              <a:t>Regina, Saskatchewan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a:extLst>
              <a:ext uri="{FF2B5EF4-FFF2-40B4-BE49-F238E27FC236}">
                <a16:creationId xmlns:a16="http://schemas.microsoft.com/office/drawing/2014/main" id="{3CA2108A-DE41-4C98-A54C-85D718D5D044}"/>
              </a:ext>
            </a:extLst>
          </p:cNvPr>
          <p:cNvSpPr>
            <a:spLocks noGrp="1"/>
          </p:cNvSpPr>
          <p:nvPr>
            <p:ph type="body" sz="quarter" idx="13"/>
            <p:custDataLst>
              <p:tags r:id="rId1"/>
            </p:custDataLst>
          </p:nvPr>
        </p:nvSpPr>
        <p:spPr>
          <a:xfrm>
            <a:off x="442913" y="1244600"/>
            <a:ext cx="6923087" cy="161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fr-CA" altLang="en-US" b="0">
              <a:latin typeface="Calibri" panose="020F0502020204030204" pitchFamily="34" charset="0"/>
              <a:cs typeface="Calibri" panose="020F0502020204030204" pitchFamily="34" charset="0"/>
            </a:endParaRPr>
          </a:p>
          <a:p>
            <a:pPr eaLnBrk="1" hangingPunct="1"/>
            <a:r>
              <a:rPr lang="fr-CA" altLang="en-US" b="0">
                <a:latin typeface="Calibri" panose="020F0502020204030204" pitchFamily="34" charset="0"/>
                <a:cs typeface="Calibri" panose="020F0502020204030204" pitchFamily="34" charset="0"/>
              </a:rPr>
              <a:t>Remerciements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descr="shapes.ai">
            <a:extLst>
              <a:ext uri="{FF2B5EF4-FFF2-40B4-BE49-F238E27FC236}">
                <a16:creationId xmlns:a16="http://schemas.microsoft.com/office/drawing/2014/main" id="{D65D714F-70EA-4EF3-8EA2-F1A2CF199E5D}"/>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312863" y="-681038"/>
            <a:ext cx="12065001"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77CA9F9F-6404-4F81-9921-BB42080093EB}"/>
              </a:ext>
            </a:extLst>
          </p:cNvPr>
          <p:cNvSpPr>
            <a:spLocks noGrp="1"/>
          </p:cNvSpPr>
          <p:nvPr>
            <p:ph type="body" sz="quarter" idx="12"/>
            <p:custDataLst>
              <p:tags r:id="rId2"/>
            </p:custDataLst>
          </p:nvPr>
        </p:nvSpPr>
        <p:spPr>
          <a:xfrm>
            <a:off x="285750" y="1727200"/>
            <a:ext cx="4832350" cy="4546600"/>
          </a:xfrm>
        </p:spPr>
        <p:txBody>
          <a:bodyPr/>
          <a:lstStyle/>
          <a:p>
            <a:pPr marL="520700" indent="-457200" eaLnBrk="1" fontAlgn="auto" hangingPunct="1">
              <a:lnSpc>
                <a:spcPct val="100000"/>
              </a:lnSpc>
              <a:spcAft>
                <a:spcPts val="0"/>
              </a:spcAft>
              <a:defRPr/>
            </a:pPr>
            <a:r>
              <a:rPr lang="fr-CA" sz="2800" dirty="0">
                <a:solidFill>
                  <a:schemeClr val="tx1"/>
                </a:solidFill>
              </a:rPr>
              <a:t>Établi en 2012</a:t>
            </a:r>
          </a:p>
          <a:p>
            <a:pPr marL="520700" indent="-457200" eaLnBrk="1" fontAlgn="auto" hangingPunct="1">
              <a:lnSpc>
                <a:spcPct val="100000"/>
              </a:lnSpc>
              <a:spcAft>
                <a:spcPts val="0"/>
              </a:spcAft>
              <a:defRPr/>
            </a:pPr>
            <a:r>
              <a:rPr lang="fr-CA" sz="2800" dirty="0">
                <a:solidFill>
                  <a:schemeClr val="tx1"/>
                </a:solidFill>
              </a:rPr>
              <a:t>Programme de mentorat</a:t>
            </a:r>
          </a:p>
          <a:p>
            <a:pPr marL="520700" indent="-457200" eaLnBrk="1" fontAlgn="auto" hangingPunct="1">
              <a:lnSpc>
                <a:spcPct val="100000"/>
              </a:lnSpc>
              <a:spcBef>
                <a:spcPts val="0"/>
              </a:spcBef>
              <a:spcAft>
                <a:spcPts val="0"/>
              </a:spcAft>
              <a:defRPr/>
            </a:pPr>
            <a:r>
              <a:rPr lang="fr-CA" sz="500" dirty="0">
                <a:solidFill>
                  <a:schemeClr val="tx1"/>
                </a:solidFill>
              </a:rPr>
              <a:t>J</a:t>
            </a:r>
          </a:p>
          <a:p>
            <a:pPr marL="520700" indent="-457200" eaLnBrk="1" fontAlgn="auto" hangingPunct="1">
              <a:lnSpc>
                <a:spcPct val="100000"/>
              </a:lnSpc>
              <a:spcBef>
                <a:spcPts val="0"/>
              </a:spcBef>
              <a:spcAft>
                <a:spcPts val="0"/>
              </a:spcAft>
              <a:defRPr/>
            </a:pPr>
            <a:r>
              <a:rPr lang="fr-CA" sz="2800" dirty="0">
                <a:solidFill>
                  <a:schemeClr val="tx1"/>
                </a:solidFill>
              </a:rPr>
              <a:t>Jumelage de pairs</a:t>
            </a:r>
          </a:p>
          <a:p>
            <a:pPr marL="63500" indent="0" eaLnBrk="1" fontAlgn="auto" hangingPunct="1">
              <a:lnSpc>
                <a:spcPct val="100000"/>
              </a:lnSpc>
              <a:spcBef>
                <a:spcPts val="0"/>
              </a:spcBef>
              <a:spcAft>
                <a:spcPts val="0"/>
              </a:spcAft>
              <a:buFont typeface="Arial" panose="020B0604020202020204" pitchFamily="34" charset="0"/>
              <a:buNone/>
              <a:defRPr/>
            </a:pPr>
            <a:endParaRPr lang="fr-CA" sz="500" dirty="0">
              <a:solidFill>
                <a:schemeClr val="tx1"/>
              </a:solidFill>
            </a:endParaRPr>
          </a:p>
          <a:p>
            <a:pPr marL="520700" indent="-457200" eaLnBrk="1" fontAlgn="auto" hangingPunct="1">
              <a:lnSpc>
                <a:spcPct val="100000"/>
              </a:lnSpc>
              <a:spcBef>
                <a:spcPts val="0"/>
              </a:spcBef>
              <a:spcAft>
                <a:spcPts val="0"/>
              </a:spcAft>
              <a:defRPr/>
            </a:pPr>
            <a:r>
              <a:rPr lang="fr-CA" sz="2800" dirty="0">
                <a:solidFill>
                  <a:schemeClr val="tx1"/>
                </a:solidFill>
              </a:rPr>
              <a:t>Soutien sans rendez-vous</a:t>
            </a:r>
          </a:p>
          <a:p>
            <a:pPr marL="63500" indent="0" eaLnBrk="1" fontAlgn="auto" hangingPunct="1">
              <a:lnSpc>
                <a:spcPct val="100000"/>
              </a:lnSpc>
              <a:spcBef>
                <a:spcPts val="0"/>
              </a:spcBef>
              <a:spcAft>
                <a:spcPts val="0"/>
              </a:spcAft>
              <a:buFont typeface="Arial" panose="020B0604020202020204" pitchFamily="34" charset="0"/>
              <a:buNone/>
              <a:defRPr/>
            </a:pPr>
            <a:endParaRPr lang="fr-CA" sz="500" dirty="0">
              <a:solidFill>
                <a:schemeClr val="tx1"/>
              </a:solidFill>
            </a:endParaRPr>
          </a:p>
          <a:p>
            <a:pPr marL="520700" indent="-457200" eaLnBrk="1" fontAlgn="auto" hangingPunct="1">
              <a:lnSpc>
                <a:spcPct val="100000"/>
              </a:lnSpc>
              <a:spcBef>
                <a:spcPts val="0"/>
              </a:spcBef>
              <a:spcAft>
                <a:spcPts val="0"/>
              </a:spcAft>
              <a:defRPr/>
            </a:pPr>
            <a:r>
              <a:rPr lang="fr-CA" sz="2800" dirty="0">
                <a:solidFill>
                  <a:schemeClr val="tx1"/>
                </a:solidFill>
              </a:rPr>
              <a:t>Groupe de soutien par les pairs mensuel</a:t>
            </a:r>
          </a:p>
          <a:p>
            <a:pPr marL="520700" indent="-457200" eaLnBrk="1" fontAlgn="auto" hangingPunct="1">
              <a:lnSpc>
                <a:spcPct val="100000"/>
              </a:lnSpc>
              <a:spcBef>
                <a:spcPts val="0"/>
              </a:spcBef>
              <a:spcAft>
                <a:spcPts val="0"/>
              </a:spcAft>
              <a:defRPr/>
            </a:pPr>
            <a:endParaRPr lang="fr-CA" sz="500" dirty="0">
              <a:solidFill>
                <a:schemeClr val="tx1"/>
              </a:solidFill>
            </a:endParaRPr>
          </a:p>
          <a:p>
            <a:pPr marL="520700" indent="-457200" eaLnBrk="1" fontAlgn="auto" hangingPunct="1">
              <a:lnSpc>
                <a:spcPct val="100000"/>
              </a:lnSpc>
              <a:spcBef>
                <a:spcPts val="0"/>
              </a:spcBef>
              <a:spcAft>
                <a:spcPts val="0"/>
              </a:spcAft>
              <a:defRPr/>
            </a:pPr>
            <a:r>
              <a:rPr lang="fr-CA" sz="2800" dirty="0">
                <a:solidFill>
                  <a:schemeClr val="tx1"/>
                </a:solidFill>
              </a:rPr>
              <a:t>Inclusif à l’égard de tous les milieux, modes de vie et cultures</a:t>
            </a:r>
          </a:p>
        </p:txBody>
      </p:sp>
      <p:sp>
        <p:nvSpPr>
          <p:cNvPr id="36868" name="Text Placeholder 3">
            <a:extLst>
              <a:ext uri="{FF2B5EF4-FFF2-40B4-BE49-F238E27FC236}">
                <a16:creationId xmlns:a16="http://schemas.microsoft.com/office/drawing/2014/main" id="{7AB575DC-D754-4A03-85B3-7505918DFA9D}"/>
              </a:ext>
            </a:extLst>
          </p:cNvPr>
          <p:cNvSpPr txBox="1">
            <a:spLocks/>
          </p:cNvSpPr>
          <p:nvPr>
            <p:custDataLst>
              <p:tags r:id="rId3"/>
            </p:custDataLst>
          </p:nvPr>
        </p:nvSpPr>
        <p:spPr bwMode="auto">
          <a:xfrm>
            <a:off x="411163" y="349250"/>
            <a:ext cx="84899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pPr eaLnBrk="1" hangingPunct="1">
              <a:lnSpc>
                <a:spcPct val="70000"/>
              </a:lnSpc>
              <a:spcBef>
                <a:spcPts val="1000"/>
              </a:spcBef>
              <a:buFont typeface="Arial" panose="020B0604020202020204" pitchFamily="34" charset="0"/>
              <a:buNone/>
            </a:pPr>
            <a:r>
              <a:rPr lang="en-US" altLang="en-US" sz="4000" b="1">
                <a:solidFill>
                  <a:srgbClr val="FFDC19"/>
                </a:solidFill>
                <a:latin typeface="Calibri" panose="020F0502020204030204" pitchFamily="34" charset="0"/>
                <a:cs typeface="Calibri" panose="020F0502020204030204" pitchFamily="34" charset="0"/>
              </a:rPr>
              <a:t>PROGRAMME </a:t>
            </a:r>
          </a:p>
        </p:txBody>
      </p:sp>
      <p:sp>
        <p:nvSpPr>
          <p:cNvPr id="36869" name="Text Placeholder 6">
            <a:extLst>
              <a:ext uri="{FF2B5EF4-FFF2-40B4-BE49-F238E27FC236}">
                <a16:creationId xmlns:a16="http://schemas.microsoft.com/office/drawing/2014/main" id="{236F8527-F07C-4E5F-B2FD-745E39E18F5A}"/>
              </a:ext>
            </a:extLst>
          </p:cNvPr>
          <p:cNvSpPr txBox="1">
            <a:spLocks/>
          </p:cNvSpPr>
          <p:nvPr>
            <p:custDataLst>
              <p:tags r:id="rId4"/>
            </p:custDataLst>
          </p:nvPr>
        </p:nvSpPr>
        <p:spPr bwMode="auto">
          <a:xfrm>
            <a:off x="414338" y="796925"/>
            <a:ext cx="20415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pPr eaLnBrk="1" hangingPunct="1">
              <a:lnSpc>
                <a:spcPct val="90000"/>
              </a:lnSpc>
              <a:spcBef>
                <a:spcPts val="1000"/>
              </a:spcBef>
              <a:buFont typeface="Arial" panose="020B0604020202020204" pitchFamily="34" charset="0"/>
              <a:buNone/>
            </a:pPr>
            <a:r>
              <a:rPr lang="en-US" altLang="en-US" sz="2600" b="1">
                <a:solidFill>
                  <a:srgbClr val="FFFFFF"/>
                </a:solidFill>
                <a:latin typeface="Calibri" panose="020F0502020204030204" pitchFamily="34" charset="0"/>
                <a:cs typeface="Calibri" panose="020F0502020204030204" pitchFamily="34" charset="0"/>
              </a:rPr>
              <a:t>Survol</a:t>
            </a:r>
          </a:p>
        </p:txBody>
      </p:sp>
      <p:pic>
        <p:nvPicPr>
          <p:cNvPr id="36870" name="Picture 2" descr="C:\Users\crossmanjamie\AppData\Local\Microsoft\Windows\Temporary Internet Files\Content.Outlook\XE233ZM7\bear-Logo (2).jpg">
            <a:extLst>
              <a:ext uri="{FF2B5EF4-FFF2-40B4-BE49-F238E27FC236}">
                <a16:creationId xmlns:a16="http://schemas.microsoft.com/office/drawing/2014/main" id="{926E4718-E29C-4609-A188-72D90AD6698B}"/>
              </a:ext>
            </a:extLst>
          </p:cNvPr>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l="27650" t="6216" r="27083" b="13513"/>
          <a:stretch>
            <a:fillRect/>
          </a:stretch>
        </p:blipFill>
        <p:spPr bwMode="auto">
          <a:xfrm>
            <a:off x="5118100" y="1530350"/>
            <a:ext cx="393065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shapes.ai">
            <a:extLst>
              <a:ext uri="{FF2B5EF4-FFF2-40B4-BE49-F238E27FC236}">
                <a16:creationId xmlns:a16="http://schemas.microsoft.com/office/drawing/2014/main" id="{1A0D5D4D-33C6-4DB7-9EF2-41596B0BA1A2}"/>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312863" y="-681038"/>
            <a:ext cx="12065001"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475B98C6-6997-4902-8B6D-F8E6A0E2D433}"/>
              </a:ext>
            </a:extLst>
          </p:cNvPr>
          <p:cNvSpPr>
            <a:spLocks noGrp="1"/>
          </p:cNvSpPr>
          <p:nvPr>
            <p:ph type="body" sz="quarter" idx="12"/>
            <p:custDataLst>
              <p:tags r:id="rId2"/>
            </p:custDataLst>
          </p:nvPr>
        </p:nvSpPr>
        <p:spPr>
          <a:xfrm>
            <a:off x="285750" y="1727200"/>
            <a:ext cx="8615363" cy="4311650"/>
          </a:xfrm>
        </p:spPr>
        <p:txBody>
          <a:bodyPr/>
          <a:lstStyle/>
          <a:p>
            <a:pPr marL="457200" indent="-457200" eaLnBrk="1" fontAlgn="auto" hangingPunct="1">
              <a:spcAft>
                <a:spcPts val="0"/>
              </a:spcAft>
              <a:defRPr/>
            </a:pPr>
            <a:r>
              <a:rPr lang="fr-CA" dirty="0">
                <a:solidFill>
                  <a:schemeClr val="tx1"/>
                </a:solidFill>
              </a:rPr>
              <a:t>Lien unique pour les personnes vivant avec le VIH nouvellement diagnostiquées, les personnes admises à l’hôpital ou celles ayant besoin d’un soutien adapté</a:t>
            </a:r>
            <a:endParaRPr lang="fr-CA" sz="700" dirty="0">
              <a:solidFill>
                <a:schemeClr val="tx1"/>
              </a:solidFill>
            </a:endParaRPr>
          </a:p>
          <a:p>
            <a:pPr marL="457200" indent="-457200" eaLnBrk="1" fontAlgn="auto" hangingPunct="1">
              <a:spcAft>
                <a:spcPts val="0"/>
              </a:spcAft>
              <a:defRPr/>
            </a:pPr>
            <a:r>
              <a:rPr lang="fr-CA" dirty="0">
                <a:solidFill>
                  <a:schemeClr val="tx1"/>
                </a:solidFill>
              </a:rPr>
              <a:t>Soins, prévention et traitement du VIH</a:t>
            </a:r>
            <a:endParaRPr lang="fr-CA" sz="700" dirty="0">
              <a:solidFill>
                <a:schemeClr val="tx1"/>
              </a:solidFill>
            </a:endParaRPr>
          </a:p>
          <a:p>
            <a:pPr marL="457200" indent="-457200" eaLnBrk="1" fontAlgn="auto" hangingPunct="1">
              <a:spcAft>
                <a:spcPts val="0"/>
              </a:spcAft>
              <a:defRPr/>
            </a:pPr>
            <a:r>
              <a:rPr lang="fr-CA" dirty="0">
                <a:solidFill>
                  <a:schemeClr val="tx1"/>
                </a:solidFill>
              </a:rPr>
              <a:t>Améliorer et maintenir la santé et le bien-être </a:t>
            </a:r>
          </a:p>
        </p:txBody>
      </p:sp>
      <p:sp>
        <p:nvSpPr>
          <p:cNvPr id="37892" name="Text Placeholder 3">
            <a:extLst>
              <a:ext uri="{FF2B5EF4-FFF2-40B4-BE49-F238E27FC236}">
                <a16:creationId xmlns:a16="http://schemas.microsoft.com/office/drawing/2014/main" id="{D1641AB8-F534-4227-A71C-3BDCF65198B2}"/>
              </a:ext>
            </a:extLst>
          </p:cNvPr>
          <p:cNvSpPr txBox="1">
            <a:spLocks/>
          </p:cNvSpPr>
          <p:nvPr>
            <p:custDataLst>
              <p:tags r:id="rId3"/>
            </p:custDataLst>
          </p:nvPr>
        </p:nvSpPr>
        <p:spPr bwMode="auto">
          <a:xfrm>
            <a:off x="411163" y="349250"/>
            <a:ext cx="84899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pPr eaLnBrk="1" hangingPunct="1">
              <a:lnSpc>
                <a:spcPct val="70000"/>
              </a:lnSpc>
              <a:spcBef>
                <a:spcPts val="1000"/>
              </a:spcBef>
              <a:buFont typeface="Arial" panose="020B0604020202020204" pitchFamily="34" charset="0"/>
              <a:buNone/>
            </a:pPr>
            <a:r>
              <a:rPr lang="en-US" altLang="en-US" sz="4000" b="1">
                <a:solidFill>
                  <a:srgbClr val="FFDC19"/>
                </a:solidFill>
                <a:latin typeface="Calibri" panose="020F0502020204030204" pitchFamily="34" charset="0"/>
                <a:cs typeface="Calibri" panose="020F0502020204030204" pitchFamily="34" charset="0"/>
              </a:rPr>
              <a:t>RAISON D’ÊTRE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descr="shapes.ai">
            <a:extLst>
              <a:ext uri="{FF2B5EF4-FFF2-40B4-BE49-F238E27FC236}">
                <a16:creationId xmlns:a16="http://schemas.microsoft.com/office/drawing/2014/main" id="{4C9F7FD1-FFE7-49AB-9BFE-03C2689D614D}"/>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312863" y="-681038"/>
            <a:ext cx="12065001"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9395DCF3-25A8-446E-B662-97632ECB61E1}"/>
              </a:ext>
            </a:extLst>
          </p:cNvPr>
          <p:cNvSpPr>
            <a:spLocks noGrp="1"/>
          </p:cNvSpPr>
          <p:nvPr>
            <p:ph type="body" sz="quarter" idx="12"/>
            <p:custDataLst>
              <p:tags r:id="rId2"/>
            </p:custDataLst>
          </p:nvPr>
        </p:nvSpPr>
        <p:spPr>
          <a:xfrm>
            <a:off x="285750" y="1727200"/>
            <a:ext cx="8615363" cy="4311650"/>
          </a:xfrm>
        </p:spPr>
        <p:txBody>
          <a:bodyPr/>
          <a:lstStyle/>
          <a:p>
            <a:pPr marL="0" indent="0" eaLnBrk="1" fontAlgn="auto" hangingPunct="1">
              <a:spcAft>
                <a:spcPts val="0"/>
              </a:spcAft>
              <a:buFont typeface="Arial" panose="020B0604020202020204" pitchFamily="34" charset="0"/>
              <a:buNone/>
              <a:defRPr/>
            </a:pPr>
            <a:r>
              <a:rPr lang="fr-CA" sz="3200" dirty="0">
                <a:solidFill>
                  <a:schemeClr val="tx1"/>
                </a:solidFill>
              </a:rPr>
              <a:t>Soutenir les personnes vivant avec le VIH afin qu’elles : </a:t>
            </a:r>
          </a:p>
          <a:p>
            <a:pPr marL="0" indent="0" eaLnBrk="1" fontAlgn="auto" hangingPunct="1">
              <a:spcAft>
                <a:spcPts val="0"/>
              </a:spcAft>
              <a:buFont typeface="Arial" panose="020B0604020202020204" pitchFamily="34" charset="0"/>
              <a:buNone/>
              <a:defRPr/>
            </a:pPr>
            <a:endParaRPr lang="fr-CA" sz="500" dirty="0">
              <a:solidFill>
                <a:schemeClr val="tx1"/>
              </a:solidFill>
            </a:endParaRPr>
          </a:p>
          <a:p>
            <a:pPr marL="0" indent="0" eaLnBrk="1" fontAlgn="auto" hangingPunct="1">
              <a:spcAft>
                <a:spcPts val="0"/>
              </a:spcAft>
              <a:buFont typeface="Arial" panose="020B0604020202020204" pitchFamily="34" charset="0"/>
              <a:buNone/>
              <a:defRPr/>
            </a:pPr>
            <a:r>
              <a:rPr lang="fr-CA" sz="3200" dirty="0">
                <a:solidFill>
                  <a:schemeClr val="tx1"/>
                </a:solidFill>
              </a:rPr>
              <a:t>• recherchent des soins de santé plus tôt et plus souvent</a:t>
            </a:r>
          </a:p>
          <a:p>
            <a:pPr marL="0" indent="0" eaLnBrk="1" fontAlgn="auto" hangingPunct="1">
              <a:spcAft>
                <a:spcPts val="0"/>
              </a:spcAft>
              <a:buFont typeface="Arial" panose="020B0604020202020204" pitchFamily="34" charset="0"/>
              <a:buNone/>
              <a:defRPr/>
            </a:pPr>
            <a:r>
              <a:rPr lang="fr-CA" sz="3200" dirty="0">
                <a:solidFill>
                  <a:schemeClr val="tx1"/>
                </a:solidFill>
              </a:rPr>
              <a:t>• améliorent et maintiennent leur bien-être physique, émotionnel, mental et spirituel</a:t>
            </a:r>
          </a:p>
          <a:p>
            <a:pPr marL="0" indent="0" eaLnBrk="1" fontAlgn="auto" hangingPunct="1">
              <a:spcAft>
                <a:spcPts val="0"/>
              </a:spcAft>
              <a:buFont typeface="Arial" panose="020B0604020202020204" pitchFamily="34" charset="0"/>
              <a:buNone/>
              <a:defRPr/>
            </a:pPr>
            <a:r>
              <a:rPr lang="fr-CA" sz="3200" dirty="0">
                <a:solidFill>
                  <a:schemeClr val="tx1"/>
                </a:solidFill>
              </a:rPr>
              <a:t>• réduisent la propagation de l’infection au VIH</a:t>
            </a:r>
          </a:p>
          <a:p>
            <a:pPr marL="0" indent="0" eaLnBrk="1" fontAlgn="auto" hangingPunct="1">
              <a:spcAft>
                <a:spcPts val="0"/>
              </a:spcAft>
              <a:buFont typeface="Arial" panose="020B0604020202020204" pitchFamily="34" charset="0"/>
              <a:buNone/>
              <a:defRPr/>
            </a:pPr>
            <a:r>
              <a:rPr lang="fr-CA" sz="3200" dirty="0">
                <a:solidFill>
                  <a:schemeClr val="tx1"/>
                </a:solidFill>
              </a:rPr>
              <a:t>• réduisent la stigmatisation et la discrimination </a:t>
            </a:r>
          </a:p>
        </p:txBody>
      </p:sp>
      <p:sp>
        <p:nvSpPr>
          <p:cNvPr id="38916" name="Text Placeholder 3">
            <a:extLst>
              <a:ext uri="{FF2B5EF4-FFF2-40B4-BE49-F238E27FC236}">
                <a16:creationId xmlns:a16="http://schemas.microsoft.com/office/drawing/2014/main" id="{BA5C95D1-04D1-4408-8541-F62F6586983D}"/>
              </a:ext>
            </a:extLst>
          </p:cNvPr>
          <p:cNvSpPr txBox="1">
            <a:spLocks/>
          </p:cNvSpPr>
          <p:nvPr>
            <p:custDataLst>
              <p:tags r:id="rId3"/>
            </p:custDataLst>
          </p:nvPr>
        </p:nvSpPr>
        <p:spPr bwMode="auto">
          <a:xfrm>
            <a:off x="411163" y="349250"/>
            <a:ext cx="84899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pPr eaLnBrk="1" hangingPunct="1">
              <a:lnSpc>
                <a:spcPct val="70000"/>
              </a:lnSpc>
              <a:spcBef>
                <a:spcPts val="1000"/>
              </a:spcBef>
              <a:buFont typeface="Arial" panose="020B0604020202020204" pitchFamily="34" charset="0"/>
              <a:buNone/>
            </a:pPr>
            <a:r>
              <a:rPr lang="en-US" altLang="en-US" sz="4000" b="1">
                <a:solidFill>
                  <a:srgbClr val="FFDC19"/>
                </a:solidFill>
                <a:latin typeface="Calibri" panose="020F0502020204030204" pitchFamily="34" charset="0"/>
                <a:cs typeface="Calibri" panose="020F0502020204030204" pitchFamily="34" charset="0"/>
              </a:rPr>
              <a:t>OBJECTIFS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7">
            <a:extLst>
              <a:ext uri="{FF2B5EF4-FFF2-40B4-BE49-F238E27FC236}">
                <a16:creationId xmlns:a16="http://schemas.microsoft.com/office/drawing/2014/main" id="{176C787E-867A-476D-97FA-C601368EE0AF}"/>
              </a:ext>
            </a:extLst>
          </p:cNvPr>
          <p:cNvSpPr>
            <a:spLocks noGrp="1"/>
          </p:cNvSpPr>
          <p:nvPr>
            <p:ph type="body" sz="quarter" idx="10"/>
            <p:custDataLst>
              <p:tags r:id="rId1"/>
            </p:custDataLst>
          </p:nvPr>
        </p:nvSpPr>
        <p:spPr>
          <a:xfrm>
            <a:off x="411163" y="349250"/>
            <a:ext cx="8489950"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CA" altLang="en-US">
                <a:solidFill>
                  <a:srgbClr val="F9D531"/>
                </a:solidFill>
                <a:latin typeface="Calibri" panose="020F0502020204030204" pitchFamily="34" charset="0"/>
                <a:cs typeface="Calibri" panose="020F0502020204030204" pitchFamily="34" charset="0"/>
              </a:rPr>
              <a:t>PARTICIPANTS</a:t>
            </a:r>
          </a:p>
        </p:txBody>
      </p:sp>
      <p:sp>
        <p:nvSpPr>
          <p:cNvPr id="6" name="Text Placeholder 9">
            <a:extLst>
              <a:ext uri="{FF2B5EF4-FFF2-40B4-BE49-F238E27FC236}">
                <a16:creationId xmlns:a16="http://schemas.microsoft.com/office/drawing/2014/main" id="{6811F2BB-66C9-4961-94FC-2967100095D7}"/>
              </a:ext>
            </a:extLst>
          </p:cNvPr>
          <p:cNvSpPr>
            <a:spLocks noGrp="1"/>
          </p:cNvSpPr>
          <p:nvPr>
            <p:ph type="body" sz="quarter" idx="12"/>
            <p:custDataLst>
              <p:tags r:id="rId2"/>
            </p:custDataLst>
          </p:nvPr>
        </p:nvSpPr>
        <p:spPr>
          <a:xfrm>
            <a:off x="398463" y="1201738"/>
            <a:ext cx="8299450" cy="5037137"/>
          </a:xfrm>
        </p:spPr>
        <p:txBody>
          <a:bodyPr>
            <a:noAutofit/>
          </a:bodyPr>
          <a:lstStyle/>
          <a:p>
            <a:pPr marL="0" indent="0" algn="ctr" eaLnBrk="1" fontAlgn="auto" hangingPunct="1">
              <a:lnSpc>
                <a:spcPct val="100000"/>
              </a:lnSpc>
              <a:spcBef>
                <a:spcPts val="0"/>
              </a:spcBef>
              <a:spcAft>
                <a:spcPts val="300"/>
              </a:spcAft>
              <a:buFont typeface="Arial" panose="020B0604020202020204" pitchFamily="34" charset="0"/>
              <a:buNone/>
              <a:defRPr/>
            </a:pPr>
            <a:r>
              <a:rPr lang="fr-CA" sz="7200" b="1" dirty="0">
                <a:solidFill>
                  <a:schemeClr val="tx1"/>
                </a:solidFill>
                <a:effectLst>
                  <a:outerShdw blurRad="38100" dist="38100" dir="2700000" algn="tl">
                    <a:srgbClr val="000000">
                      <a:alpha val="43137"/>
                    </a:srgbClr>
                  </a:outerShdw>
                </a:effectLst>
              </a:rPr>
              <a:t>7</a:t>
            </a:r>
          </a:p>
          <a:p>
            <a:pPr marL="0" indent="0" algn="ctr" eaLnBrk="1" fontAlgn="auto" hangingPunct="1">
              <a:lnSpc>
                <a:spcPct val="100000"/>
              </a:lnSpc>
              <a:spcBef>
                <a:spcPts val="0"/>
              </a:spcBef>
              <a:spcAft>
                <a:spcPts val="300"/>
              </a:spcAft>
              <a:buFont typeface="Arial" panose="020B0604020202020204" pitchFamily="34" charset="0"/>
              <a:buNone/>
              <a:defRPr/>
            </a:pPr>
            <a:r>
              <a:rPr lang="fr-CA" sz="2400" dirty="0">
                <a:solidFill>
                  <a:schemeClr val="tx1"/>
                </a:solidFill>
              </a:rPr>
              <a:t>Pairs mentors</a:t>
            </a:r>
          </a:p>
          <a:p>
            <a:pPr marL="0" indent="0" algn="ctr" eaLnBrk="1" fontAlgn="auto" hangingPunct="1">
              <a:lnSpc>
                <a:spcPct val="100000"/>
              </a:lnSpc>
              <a:spcBef>
                <a:spcPts val="0"/>
              </a:spcBef>
              <a:spcAft>
                <a:spcPts val="300"/>
              </a:spcAft>
              <a:buFont typeface="Arial" panose="020B0604020202020204" pitchFamily="34" charset="0"/>
              <a:buNone/>
              <a:defRPr/>
            </a:pPr>
            <a:r>
              <a:rPr lang="fr-CA" sz="7200" b="1" dirty="0">
                <a:solidFill>
                  <a:schemeClr val="tx1"/>
                </a:solidFill>
                <a:effectLst>
                  <a:outerShdw blurRad="38100" dist="38100" dir="2700000" algn="tl">
                    <a:srgbClr val="000000">
                      <a:alpha val="43137"/>
                    </a:srgbClr>
                  </a:outerShdw>
                </a:effectLst>
              </a:rPr>
              <a:t>18</a:t>
            </a:r>
          </a:p>
          <a:p>
            <a:pPr marL="0" indent="0" algn="ctr" eaLnBrk="1" fontAlgn="auto" hangingPunct="1">
              <a:lnSpc>
                <a:spcPct val="100000"/>
              </a:lnSpc>
              <a:spcBef>
                <a:spcPts val="0"/>
              </a:spcBef>
              <a:spcAft>
                <a:spcPts val="300"/>
              </a:spcAft>
              <a:buFont typeface="Arial" panose="020B0604020202020204" pitchFamily="34" charset="0"/>
              <a:buNone/>
              <a:defRPr/>
            </a:pPr>
            <a:r>
              <a:rPr lang="fr-CA" sz="2400" dirty="0">
                <a:solidFill>
                  <a:schemeClr val="tx1"/>
                </a:solidFill>
              </a:rPr>
              <a:t>Participants jumelés à un pair mentor</a:t>
            </a:r>
            <a:endParaRPr lang="fr-CA" sz="3800" dirty="0">
              <a:solidFill>
                <a:schemeClr val="tx1"/>
              </a:solidFill>
              <a:effectLst>
                <a:outerShdw blurRad="38100" dist="38100" dir="2700000" algn="tl">
                  <a:srgbClr val="000000">
                    <a:alpha val="43137"/>
                  </a:srgbClr>
                </a:outerShdw>
              </a:effectLst>
            </a:endParaRPr>
          </a:p>
          <a:p>
            <a:pPr marL="0" indent="0" algn="ctr" eaLnBrk="1" fontAlgn="auto" hangingPunct="1">
              <a:lnSpc>
                <a:spcPct val="100000"/>
              </a:lnSpc>
              <a:spcBef>
                <a:spcPts val="0"/>
              </a:spcBef>
              <a:spcAft>
                <a:spcPts val="300"/>
              </a:spcAft>
              <a:buFont typeface="Arial" panose="020B0604020202020204" pitchFamily="34" charset="0"/>
              <a:buNone/>
              <a:defRPr/>
            </a:pPr>
            <a:r>
              <a:rPr lang="fr-CA" sz="7200" b="1" dirty="0">
                <a:solidFill>
                  <a:schemeClr val="tx1"/>
                </a:solidFill>
                <a:effectLst>
                  <a:outerShdw blurRad="38100" dist="38100" dir="2700000" algn="tl">
                    <a:srgbClr val="000000">
                      <a:alpha val="43137"/>
                    </a:srgbClr>
                  </a:outerShdw>
                </a:effectLst>
              </a:rPr>
              <a:t>7</a:t>
            </a:r>
          </a:p>
          <a:p>
            <a:pPr marL="0" indent="0" algn="ctr" eaLnBrk="1" fontAlgn="auto" hangingPunct="1">
              <a:lnSpc>
                <a:spcPct val="100000"/>
              </a:lnSpc>
              <a:spcBef>
                <a:spcPts val="0"/>
              </a:spcBef>
              <a:spcAft>
                <a:spcPts val="300"/>
              </a:spcAft>
              <a:buFont typeface="Arial" panose="020B0604020202020204" pitchFamily="34" charset="0"/>
              <a:buNone/>
              <a:defRPr/>
            </a:pPr>
            <a:r>
              <a:rPr lang="fr-CA" sz="2400" dirty="0">
                <a:solidFill>
                  <a:schemeClr val="tx1"/>
                </a:solidFill>
              </a:rPr>
              <a:t>Pairs impliqués dans le programme </a:t>
            </a:r>
          </a:p>
          <a:p>
            <a:pPr marL="0" indent="0" algn="ctr" eaLnBrk="1" fontAlgn="auto" hangingPunct="1">
              <a:lnSpc>
                <a:spcPct val="100000"/>
              </a:lnSpc>
              <a:spcBef>
                <a:spcPts val="0"/>
              </a:spcBef>
              <a:spcAft>
                <a:spcPts val="300"/>
              </a:spcAft>
              <a:buFont typeface="Arial" panose="020B0604020202020204" pitchFamily="34" charset="0"/>
              <a:buNone/>
              <a:defRPr/>
            </a:pPr>
            <a:r>
              <a:rPr lang="fr-CA" sz="2400" dirty="0">
                <a:solidFill>
                  <a:schemeClr val="tx1"/>
                </a:solidFill>
              </a:rPr>
              <a:t>(non jumelés à un pair mentor)</a:t>
            </a:r>
          </a:p>
          <a:p>
            <a:pPr marL="0" indent="0" algn="ctr" eaLnBrk="1" fontAlgn="auto" hangingPunct="1">
              <a:lnSpc>
                <a:spcPct val="100000"/>
              </a:lnSpc>
              <a:spcBef>
                <a:spcPts val="0"/>
              </a:spcBef>
              <a:spcAft>
                <a:spcPts val="300"/>
              </a:spcAft>
              <a:buFont typeface="Arial" panose="020B0604020202020204" pitchFamily="34" charset="0"/>
              <a:buNone/>
              <a:defRPr/>
            </a:pPr>
            <a:endParaRPr lang="fr-CA" sz="3800" dirty="0">
              <a:solidFill>
                <a:schemeClr val="tx1"/>
              </a:solidFill>
              <a:effectLst>
                <a:outerShdw blurRad="38100" dist="38100" dir="2700000" algn="tl">
                  <a:srgbClr val="000000">
                    <a:alpha val="43137"/>
                  </a:srgbClr>
                </a:outerShdw>
              </a:effectLst>
            </a:endParaRPr>
          </a:p>
          <a:p>
            <a:pPr marL="0" indent="0" eaLnBrk="1" fontAlgn="auto" hangingPunct="1">
              <a:lnSpc>
                <a:spcPct val="100000"/>
              </a:lnSpc>
              <a:spcBef>
                <a:spcPts val="0"/>
              </a:spcBef>
              <a:spcAft>
                <a:spcPts val="300"/>
              </a:spcAft>
              <a:buFont typeface="Arial" panose="020B0604020202020204" pitchFamily="34" charset="0"/>
              <a:buNone/>
              <a:defRPr/>
            </a:pPr>
            <a:endParaRPr lang="fr-CA" sz="38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2">
            <a:extLst>
              <a:ext uri="{FF2B5EF4-FFF2-40B4-BE49-F238E27FC236}">
                <a16:creationId xmlns:a16="http://schemas.microsoft.com/office/drawing/2014/main" id="{9E5EA962-6382-4FD0-A88D-0784B0B98382}"/>
              </a:ext>
            </a:extLst>
          </p:cNvPr>
          <p:cNvSpPr>
            <a:spLocks noGrp="1"/>
          </p:cNvSpPr>
          <p:nvPr>
            <p:ph type="body" sz="quarter" idx="13"/>
            <p:custDataLst>
              <p:tags r:id="rId1"/>
            </p:custDataLst>
          </p:nvPr>
        </p:nvSpPr>
        <p:spPr>
          <a:xfrm>
            <a:off x="442913" y="1244600"/>
            <a:ext cx="6923087" cy="161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CA" altLang="en-US" b="0" i="1">
                <a:latin typeface="Calibri" panose="020F0502020204030204" pitchFamily="34" charset="0"/>
                <a:cs typeface="Calibri" panose="020F0502020204030204" pitchFamily="34" charset="0"/>
              </a:rPr>
              <a:t>Personne ne comprend mieux la réalité du VIH que quelqu’un qui vit avec lui tous les jours.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182B64C-256D-4219-8E01-4D6ED24F0646}"/>
              </a:ext>
            </a:extLst>
          </p:cNvPr>
          <p:cNvSpPr>
            <a:spLocks noGrp="1"/>
          </p:cNvSpPr>
          <p:nvPr>
            <p:ph type="title"/>
            <p:custDataLst>
              <p:tags r:id="rId1"/>
            </p:custDataLst>
          </p:nvPr>
        </p:nvSpPr>
        <p:spPr/>
        <p:txBody>
          <a:bodyPr/>
          <a:lstStyle/>
          <a:p>
            <a:r>
              <a:rPr lang="fr-CA" altLang="en-US">
                <a:cs typeface="Osaka"/>
              </a:rPr>
              <a:t>Description du webinaire</a:t>
            </a:r>
          </a:p>
        </p:txBody>
      </p:sp>
      <p:sp>
        <p:nvSpPr>
          <p:cNvPr id="14339" name="Content Placeholder 2">
            <a:extLst>
              <a:ext uri="{FF2B5EF4-FFF2-40B4-BE49-F238E27FC236}">
                <a16:creationId xmlns:a16="http://schemas.microsoft.com/office/drawing/2014/main" id="{E7A83F09-881D-41B1-B8CD-978DA132BA10}"/>
              </a:ext>
            </a:extLst>
          </p:cNvPr>
          <p:cNvSpPr>
            <a:spLocks noGrp="1"/>
          </p:cNvSpPr>
          <p:nvPr>
            <p:ph idx="1"/>
            <p:custDataLst>
              <p:tags r:id="rId2"/>
            </p:custDataLst>
          </p:nvPr>
        </p:nvSpPr>
        <p:spPr/>
        <p:txBody>
          <a:bodyPr/>
          <a:lstStyle/>
          <a:p>
            <a:r>
              <a:rPr lang="fr-CA" altLang="en-US" sz="2600">
                <a:cs typeface="Osaka"/>
              </a:rPr>
              <a:t>Bref survol de la navigation de la santé par les pairs et des </a:t>
            </a:r>
            <a:r>
              <a:rPr lang="fr-CA" altLang="en-US" sz="2600" i="1">
                <a:cs typeface="Osaka"/>
              </a:rPr>
              <a:t>Lignes directrices de pratique pour les pairs navigateurs de la santé auprès des personnes vivant avec le VIH</a:t>
            </a:r>
            <a:r>
              <a:rPr lang="fr-CA" altLang="en-US" sz="2600">
                <a:cs typeface="Osaka"/>
              </a:rPr>
              <a:t> (8 minutes)</a:t>
            </a:r>
          </a:p>
          <a:p>
            <a:r>
              <a:rPr lang="fr-CA" altLang="en-US" sz="2600">
                <a:cs typeface="Osaka"/>
              </a:rPr>
              <a:t>Survol des programmes de navigation de la santé par les pairs : (25 minutes) </a:t>
            </a:r>
          </a:p>
          <a:p>
            <a:pPr lvl="1"/>
            <a:r>
              <a:rPr lang="fr-CA" altLang="en-US" sz="2600">
                <a:cs typeface="Osaka"/>
              </a:rPr>
              <a:t>Saskatchewan Health Authority </a:t>
            </a:r>
          </a:p>
          <a:p>
            <a:pPr lvl="1"/>
            <a:r>
              <a:rPr lang="fr-CA" altLang="en-US" sz="2600">
                <a:cs typeface="Osaka"/>
              </a:rPr>
              <a:t>Positive Living BC</a:t>
            </a:r>
          </a:p>
          <a:p>
            <a:r>
              <a:rPr lang="fr-CA" altLang="en-US" sz="2600">
                <a:cs typeface="Osaka"/>
              </a:rPr>
              <a:t>Discussion et période de questions (20 minutes) </a:t>
            </a:r>
          </a:p>
          <a:p>
            <a:pPr lvl="1"/>
            <a:endParaRPr lang="fr-CA" altLang="en-US" sz="2600">
              <a:cs typeface="Osak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7">
            <a:extLst>
              <a:ext uri="{FF2B5EF4-FFF2-40B4-BE49-F238E27FC236}">
                <a16:creationId xmlns:a16="http://schemas.microsoft.com/office/drawing/2014/main" id="{15AF0E7A-0802-48B3-A222-10A5364A9D29}"/>
              </a:ext>
            </a:extLst>
          </p:cNvPr>
          <p:cNvSpPr>
            <a:spLocks noGrp="1"/>
          </p:cNvSpPr>
          <p:nvPr>
            <p:ph type="body" sz="quarter" idx="10"/>
            <p:custDataLst>
              <p:tags r:id="rId1"/>
            </p:custDataLst>
          </p:nvPr>
        </p:nvSpPr>
        <p:spPr>
          <a:xfrm>
            <a:off x="411163" y="349250"/>
            <a:ext cx="8489950"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CA" altLang="en-US">
                <a:solidFill>
                  <a:srgbClr val="F9D531"/>
                </a:solidFill>
                <a:latin typeface="Calibri" panose="020F0502020204030204" pitchFamily="34" charset="0"/>
                <a:cs typeface="Calibri" panose="020F0502020204030204" pitchFamily="34" charset="0"/>
              </a:rPr>
              <a:t>PAIRS MENTORS</a:t>
            </a:r>
          </a:p>
        </p:txBody>
      </p:sp>
      <p:sp>
        <p:nvSpPr>
          <p:cNvPr id="10" name="Text Placeholder 9">
            <a:extLst>
              <a:ext uri="{FF2B5EF4-FFF2-40B4-BE49-F238E27FC236}">
                <a16:creationId xmlns:a16="http://schemas.microsoft.com/office/drawing/2014/main" id="{F9720088-DF67-4D12-BA8F-9978F6186F39}"/>
              </a:ext>
            </a:extLst>
          </p:cNvPr>
          <p:cNvSpPr>
            <a:spLocks noGrp="1"/>
          </p:cNvSpPr>
          <p:nvPr>
            <p:ph type="body" sz="quarter" idx="12"/>
            <p:custDataLst>
              <p:tags r:id="rId2"/>
            </p:custDataLst>
          </p:nvPr>
        </p:nvSpPr>
        <p:spPr>
          <a:xfrm>
            <a:off x="409575" y="1328738"/>
            <a:ext cx="8297863" cy="4357687"/>
          </a:xfrm>
        </p:spPr>
        <p:txBody>
          <a:bodyPr/>
          <a:lstStyle/>
          <a:p>
            <a:pPr marL="520700" indent="-457200" eaLnBrk="1" fontAlgn="auto" hangingPunct="1">
              <a:lnSpc>
                <a:spcPct val="150000"/>
              </a:lnSpc>
              <a:spcBef>
                <a:spcPts val="0"/>
              </a:spcBef>
              <a:spcAft>
                <a:spcPts val="0"/>
              </a:spcAft>
              <a:defRPr/>
            </a:pPr>
            <a:r>
              <a:rPr lang="fr-CA" sz="3200" dirty="0">
                <a:solidFill>
                  <a:schemeClr val="tx1"/>
                </a:solidFill>
              </a:rPr>
              <a:t>Expérience vécue</a:t>
            </a:r>
          </a:p>
          <a:p>
            <a:pPr marL="520700" indent="-457200" eaLnBrk="1" fontAlgn="auto" hangingPunct="1">
              <a:lnSpc>
                <a:spcPct val="150000"/>
              </a:lnSpc>
              <a:spcBef>
                <a:spcPts val="0"/>
              </a:spcBef>
              <a:spcAft>
                <a:spcPts val="0"/>
              </a:spcAft>
              <a:defRPr/>
            </a:pPr>
            <a:r>
              <a:rPr lang="fr-CA" sz="3200" dirty="0">
                <a:solidFill>
                  <a:schemeClr val="tx1"/>
                </a:solidFill>
              </a:rPr>
              <a:t>Formation</a:t>
            </a:r>
          </a:p>
          <a:p>
            <a:pPr marL="520700" indent="-457200" eaLnBrk="1" fontAlgn="auto" hangingPunct="1">
              <a:lnSpc>
                <a:spcPct val="150000"/>
              </a:lnSpc>
              <a:spcBef>
                <a:spcPts val="0"/>
              </a:spcBef>
              <a:spcAft>
                <a:spcPts val="0"/>
              </a:spcAft>
              <a:defRPr/>
            </a:pPr>
            <a:r>
              <a:rPr lang="fr-CA" sz="3200" dirty="0">
                <a:solidFill>
                  <a:schemeClr val="tx1"/>
                </a:solidFill>
              </a:rPr>
              <a:t>Fournir un soutien holistique</a:t>
            </a:r>
          </a:p>
          <a:p>
            <a:pPr marL="520700" indent="-457200" eaLnBrk="1" fontAlgn="auto" hangingPunct="1">
              <a:lnSpc>
                <a:spcPct val="150000"/>
              </a:lnSpc>
              <a:spcBef>
                <a:spcPts val="0"/>
              </a:spcBef>
              <a:spcAft>
                <a:spcPts val="0"/>
              </a:spcAft>
              <a:defRPr/>
            </a:pPr>
            <a:r>
              <a:rPr lang="fr-CA" sz="3200" dirty="0">
                <a:solidFill>
                  <a:schemeClr val="tx1"/>
                </a:solidFill>
              </a:rPr>
              <a:t>Éduquer et défendre</a:t>
            </a:r>
          </a:p>
          <a:p>
            <a:pPr marL="520700" indent="-457200" eaLnBrk="1" fontAlgn="auto" hangingPunct="1">
              <a:lnSpc>
                <a:spcPct val="150000"/>
              </a:lnSpc>
              <a:spcBef>
                <a:spcPts val="0"/>
              </a:spcBef>
              <a:spcAft>
                <a:spcPts val="0"/>
              </a:spcAft>
              <a:defRPr/>
            </a:pPr>
            <a:r>
              <a:rPr lang="fr-CA" sz="3200" dirty="0">
                <a:solidFill>
                  <a:schemeClr val="tx1"/>
                </a:solidFill>
              </a:rPr>
              <a:t>Modeler la prise en charge de soi (autosoins)</a:t>
            </a:r>
          </a:p>
          <a:p>
            <a:pPr marL="520700" indent="-457200" eaLnBrk="1" fontAlgn="auto" hangingPunct="1">
              <a:lnSpc>
                <a:spcPct val="150000"/>
              </a:lnSpc>
              <a:spcBef>
                <a:spcPts val="0"/>
              </a:spcBef>
              <a:spcAft>
                <a:spcPts val="0"/>
              </a:spcAft>
              <a:defRPr/>
            </a:pPr>
            <a:r>
              <a:rPr lang="fr-CA" sz="3200" dirty="0">
                <a:solidFill>
                  <a:schemeClr val="tx1"/>
                </a:solidFill>
              </a:rPr>
              <a:t>Planification de programmes</a:t>
            </a:r>
          </a:p>
          <a:p>
            <a:pPr eaLnBrk="1" fontAlgn="auto" hangingPunct="1">
              <a:spcAft>
                <a:spcPts val="0"/>
              </a:spcAft>
              <a:defRPr/>
            </a:pPr>
            <a:endParaRPr lang="fr-CA" dirty="0"/>
          </a:p>
        </p:txBody>
      </p:sp>
      <p:sp>
        <p:nvSpPr>
          <p:cNvPr id="41988" name="Text Placeholder 8">
            <a:extLst>
              <a:ext uri="{FF2B5EF4-FFF2-40B4-BE49-F238E27FC236}">
                <a16:creationId xmlns:a16="http://schemas.microsoft.com/office/drawing/2014/main" id="{D6077823-A9BB-4A13-9E42-AAF71AEB952C}"/>
              </a:ext>
            </a:extLst>
          </p:cNvPr>
          <p:cNvSpPr>
            <a:spLocks noGrp="1"/>
          </p:cNvSpPr>
          <p:nvPr>
            <p:ph type="body" sz="quarter" idx="11"/>
            <p:custDataLst>
              <p:tags r:id="rId3"/>
            </p:custDataLst>
          </p:nvPr>
        </p:nvSpPr>
        <p:spPr>
          <a:xfrm>
            <a:off x="414338" y="796925"/>
            <a:ext cx="3455987" cy="46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CA" altLang="en-US">
                <a:latin typeface="Calibri" panose="020F0502020204030204" pitchFamily="34" charset="0"/>
                <a:cs typeface="Calibri" panose="020F0502020204030204" pitchFamily="34" charset="0"/>
              </a:rPr>
              <a:t>Compétences et rôles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7">
            <a:extLst>
              <a:ext uri="{FF2B5EF4-FFF2-40B4-BE49-F238E27FC236}">
                <a16:creationId xmlns:a16="http://schemas.microsoft.com/office/drawing/2014/main" id="{98E35BFC-17B4-4B0C-BBF1-1F8312EC273F}"/>
              </a:ext>
            </a:extLst>
          </p:cNvPr>
          <p:cNvSpPr>
            <a:spLocks noGrp="1"/>
          </p:cNvSpPr>
          <p:nvPr>
            <p:ph type="body" sz="quarter" idx="10"/>
            <p:custDataLst>
              <p:tags r:id="rId1"/>
            </p:custDataLst>
          </p:nvPr>
        </p:nvSpPr>
        <p:spPr>
          <a:xfrm>
            <a:off x="411163" y="349250"/>
            <a:ext cx="8489950"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CA" altLang="en-US">
                <a:solidFill>
                  <a:srgbClr val="F9D531"/>
                </a:solidFill>
                <a:latin typeface="Calibri" panose="020F0502020204030204" pitchFamily="34" charset="0"/>
                <a:cs typeface="Calibri" panose="020F0502020204030204" pitchFamily="34" charset="0"/>
              </a:rPr>
              <a:t>DÉFIS</a:t>
            </a:r>
          </a:p>
        </p:txBody>
      </p:sp>
      <p:sp>
        <p:nvSpPr>
          <p:cNvPr id="10" name="Text Placeholder 9">
            <a:extLst>
              <a:ext uri="{FF2B5EF4-FFF2-40B4-BE49-F238E27FC236}">
                <a16:creationId xmlns:a16="http://schemas.microsoft.com/office/drawing/2014/main" id="{E15BEDA1-248F-4908-98DE-E076B56BF06F}"/>
              </a:ext>
            </a:extLst>
          </p:cNvPr>
          <p:cNvSpPr>
            <a:spLocks noGrp="1"/>
          </p:cNvSpPr>
          <p:nvPr>
            <p:ph type="body" sz="quarter" idx="12"/>
            <p:custDataLst>
              <p:tags r:id="rId2"/>
            </p:custDataLst>
          </p:nvPr>
        </p:nvSpPr>
        <p:spPr>
          <a:xfrm>
            <a:off x="409575" y="1328738"/>
            <a:ext cx="8297863" cy="4357687"/>
          </a:xfrm>
        </p:spPr>
        <p:txBody>
          <a:bodyPr/>
          <a:lstStyle/>
          <a:p>
            <a:pPr eaLnBrk="1" fontAlgn="auto" hangingPunct="1">
              <a:spcAft>
                <a:spcPts val="0"/>
              </a:spcAft>
              <a:defRPr/>
            </a:pPr>
            <a:r>
              <a:rPr lang="fr-CA" sz="3200" dirty="0">
                <a:solidFill>
                  <a:schemeClr val="tx1"/>
                </a:solidFill>
              </a:rPr>
              <a:t>Espace</a:t>
            </a:r>
          </a:p>
          <a:p>
            <a:pPr eaLnBrk="1" fontAlgn="auto" hangingPunct="1">
              <a:spcAft>
                <a:spcPts val="0"/>
              </a:spcAft>
              <a:defRPr/>
            </a:pPr>
            <a:r>
              <a:rPr lang="fr-CA" sz="3200" dirty="0">
                <a:solidFill>
                  <a:schemeClr val="tx1"/>
                </a:solidFill>
              </a:rPr>
              <a:t>Différences entre les valeurs et les perspectives au sein du groupe des pairs</a:t>
            </a:r>
          </a:p>
          <a:p>
            <a:pPr eaLnBrk="1" fontAlgn="auto" hangingPunct="1">
              <a:spcAft>
                <a:spcPts val="0"/>
              </a:spcAft>
              <a:defRPr/>
            </a:pPr>
            <a:r>
              <a:rPr lang="fr-CA" sz="3200" dirty="0">
                <a:solidFill>
                  <a:schemeClr val="tx1"/>
                </a:solidFill>
              </a:rPr>
              <a:t>Pairs en tant que professionnels</a:t>
            </a:r>
          </a:p>
          <a:p>
            <a:pPr eaLnBrk="1" fontAlgn="auto" hangingPunct="1">
              <a:spcAft>
                <a:spcPts val="0"/>
              </a:spcAft>
              <a:defRPr/>
            </a:pPr>
            <a:r>
              <a:rPr lang="fr-CA" sz="3200" dirty="0">
                <a:solidFill>
                  <a:schemeClr val="tx1"/>
                </a:solidFill>
              </a:rPr>
              <a:t>Épuisement professionnel</a:t>
            </a:r>
          </a:p>
          <a:p>
            <a:pPr eaLnBrk="1" fontAlgn="auto" hangingPunct="1">
              <a:spcAft>
                <a:spcPts val="0"/>
              </a:spcAft>
              <a:defRPr/>
            </a:pPr>
            <a:r>
              <a:rPr lang="fr-CA" sz="3200" dirty="0">
                <a:solidFill>
                  <a:schemeClr val="tx1"/>
                </a:solidFill>
              </a:rPr>
              <a:t>Défis personnels des pairs mentors</a:t>
            </a:r>
          </a:p>
          <a:p>
            <a:pPr eaLnBrk="1" fontAlgn="auto" hangingPunct="1">
              <a:spcAft>
                <a:spcPts val="0"/>
              </a:spcAft>
              <a:defRPr/>
            </a:pPr>
            <a:r>
              <a:rPr lang="fr-CA" sz="3200" dirty="0">
                <a:solidFill>
                  <a:schemeClr val="tx1"/>
                </a:solidFill>
              </a:rPr>
              <a:t>Deuil et pertes</a:t>
            </a:r>
          </a:p>
          <a:p>
            <a:pPr eaLnBrk="1" fontAlgn="auto" hangingPunct="1">
              <a:spcAft>
                <a:spcPts val="0"/>
              </a:spcAft>
              <a:defRPr/>
            </a:pPr>
            <a:r>
              <a:rPr lang="fr-CA" sz="3200" dirty="0">
                <a:solidFill>
                  <a:schemeClr val="tx1"/>
                </a:solidFill>
              </a:rPr>
              <a:t>Assurer l’implication des clients</a:t>
            </a:r>
          </a:p>
          <a:p>
            <a:pPr marL="0" indent="0" eaLnBrk="1" fontAlgn="auto" hangingPunct="1">
              <a:spcAft>
                <a:spcPts val="0"/>
              </a:spcAft>
              <a:buFont typeface="Arial" panose="020B0604020202020204" pitchFamily="34" charset="0"/>
              <a:buNone/>
              <a:defRPr/>
            </a:pPr>
            <a:endParaRPr lang="fr-C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7">
            <a:extLst>
              <a:ext uri="{FF2B5EF4-FFF2-40B4-BE49-F238E27FC236}">
                <a16:creationId xmlns:a16="http://schemas.microsoft.com/office/drawing/2014/main" id="{3D4563AA-8EA5-4E2A-9BBC-F351807F6583}"/>
              </a:ext>
            </a:extLst>
          </p:cNvPr>
          <p:cNvSpPr>
            <a:spLocks noGrp="1"/>
          </p:cNvSpPr>
          <p:nvPr>
            <p:ph type="body" sz="quarter" idx="10"/>
            <p:custDataLst>
              <p:tags r:id="rId1"/>
            </p:custDataLst>
          </p:nvPr>
        </p:nvSpPr>
        <p:spPr>
          <a:xfrm>
            <a:off x="411163" y="349250"/>
            <a:ext cx="8489950"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CA" altLang="en-US">
                <a:solidFill>
                  <a:srgbClr val="F9D531"/>
                </a:solidFill>
                <a:latin typeface="Calibri" panose="020F0502020204030204" pitchFamily="34" charset="0"/>
                <a:cs typeface="Calibri" panose="020F0502020204030204" pitchFamily="34" charset="0"/>
              </a:rPr>
              <a:t>BIENFAITS 	 </a:t>
            </a:r>
          </a:p>
        </p:txBody>
      </p:sp>
      <p:sp>
        <p:nvSpPr>
          <p:cNvPr id="10" name="Text Placeholder 9">
            <a:extLst>
              <a:ext uri="{FF2B5EF4-FFF2-40B4-BE49-F238E27FC236}">
                <a16:creationId xmlns:a16="http://schemas.microsoft.com/office/drawing/2014/main" id="{DA443CAE-FEA2-4668-B06B-46F3C833091F}"/>
              </a:ext>
            </a:extLst>
          </p:cNvPr>
          <p:cNvSpPr>
            <a:spLocks noGrp="1"/>
          </p:cNvSpPr>
          <p:nvPr>
            <p:ph type="body" sz="quarter" idx="12"/>
            <p:custDataLst>
              <p:tags r:id="rId2"/>
            </p:custDataLst>
          </p:nvPr>
        </p:nvSpPr>
        <p:spPr>
          <a:xfrm>
            <a:off x="409575" y="1328738"/>
            <a:ext cx="8297863" cy="4357687"/>
          </a:xfrm>
        </p:spPr>
        <p:txBody>
          <a:bodyPr/>
          <a:lstStyle/>
          <a:p>
            <a:pPr marL="0" indent="0" eaLnBrk="1" fontAlgn="auto" hangingPunct="1">
              <a:spcBef>
                <a:spcPts val="0"/>
              </a:spcBef>
              <a:spcAft>
                <a:spcPts val="0"/>
              </a:spcAft>
              <a:buFont typeface="Arial" panose="020B0604020202020204" pitchFamily="34" charset="0"/>
              <a:buNone/>
              <a:defRPr/>
            </a:pPr>
            <a:endParaRPr lang="fr-CA" sz="3200" b="1" dirty="0">
              <a:solidFill>
                <a:schemeClr val="tx1"/>
              </a:solidFill>
            </a:endParaRPr>
          </a:p>
          <a:p>
            <a:pPr eaLnBrk="1" fontAlgn="auto" hangingPunct="1">
              <a:spcBef>
                <a:spcPts val="0"/>
              </a:spcBef>
              <a:spcAft>
                <a:spcPts val="600"/>
              </a:spcAft>
              <a:defRPr/>
            </a:pPr>
            <a:r>
              <a:rPr lang="fr-CA" sz="3200" dirty="0">
                <a:solidFill>
                  <a:schemeClr val="tx1"/>
                </a:solidFill>
              </a:rPr>
              <a:t>Amélioration de la santé et du bien-être globaux du pair mentor et création d’occasions professionnelles</a:t>
            </a:r>
          </a:p>
          <a:p>
            <a:pPr eaLnBrk="1" fontAlgn="auto" hangingPunct="1">
              <a:spcBef>
                <a:spcPts val="0"/>
              </a:spcBef>
              <a:spcAft>
                <a:spcPts val="600"/>
              </a:spcAft>
              <a:defRPr/>
            </a:pPr>
            <a:r>
              <a:rPr lang="fr-CA" sz="3200" dirty="0">
                <a:solidFill>
                  <a:schemeClr val="tx1"/>
                </a:solidFill>
              </a:rPr>
              <a:t>Plus de connexion avec les clients au sein de l’organisme</a:t>
            </a:r>
          </a:p>
          <a:p>
            <a:pPr eaLnBrk="1" fontAlgn="auto" hangingPunct="1">
              <a:spcBef>
                <a:spcPts val="0"/>
              </a:spcBef>
              <a:spcAft>
                <a:spcPts val="600"/>
              </a:spcAft>
              <a:defRPr/>
            </a:pPr>
            <a:r>
              <a:rPr lang="fr-CA" sz="3200" dirty="0">
                <a:solidFill>
                  <a:schemeClr val="tx1"/>
                </a:solidFill>
              </a:rPr>
              <a:t>Programmes, services et politiques pertinents</a:t>
            </a:r>
          </a:p>
          <a:p>
            <a:pPr marL="0" indent="0" eaLnBrk="1" fontAlgn="auto" hangingPunct="1">
              <a:spcBef>
                <a:spcPts val="0"/>
              </a:spcBef>
              <a:spcAft>
                <a:spcPts val="0"/>
              </a:spcAft>
              <a:buFont typeface="Arial" panose="020B0604020202020204" pitchFamily="34" charset="0"/>
              <a:buNone/>
              <a:defRPr/>
            </a:pPr>
            <a:endParaRPr lang="fr-CA" sz="3200" b="1" dirty="0">
              <a:solidFill>
                <a:schemeClr val="tx1"/>
              </a:solidFill>
            </a:endParaRPr>
          </a:p>
          <a:p>
            <a:pPr marL="0" indent="0" eaLnBrk="1" fontAlgn="auto" hangingPunct="1">
              <a:spcBef>
                <a:spcPts val="0"/>
              </a:spcBef>
              <a:spcAft>
                <a:spcPts val="0"/>
              </a:spcAft>
              <a:buFont typeface="Arial" panose="020B0604020202020204" pitchFamily="34" charset="0"/>
              <a:buNone/>
              <a:defRPr/>
            </a:pPr>
            <a:endParaRPr lang="fr-CA" sz="2800" b="1" dirty="0">
              <a:solidFill>
                <a:schemeClr val="tx1"/>
              </a:solidFill>
            </a:endParaRPr>
          </a:p>
          <a:p>
            <a:pPr marL="0" indent="0" eaLnBrk="1" fontAlgn="auto" hangingPunct="1">
              <a:spcAft>
                <a:spcPts val="0"/>
              </a:spcAft>
              <a:buFont typeface="Arial" panose="020B0604020202020204" pitchFamily="34" charset="0"/>
              <a:buNone/>
              <a:defRPr/>
            </a:pPr>
            <a:endParaRPr lang="fr-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a:extLst>
              <a:ext uri="{FF2B5EF4-FFF2-40B4-BE49-F238E27FC236}">
                <a16:creationId xmlns:a16="http://schemas.microsoft.com/office/drawing/2014/main" id="{B5ABD50B-436C-434C-A0E1-34EDFDDC6A88}"/>
              </a:ext>
            </a:extLst>
          </p:cNvPr>
          <p:cNvSpPr>
            <a:spLocks noGrp="1"/>
          </p:cNvSpPr>
          <p:nvPr>
            <p:ph type="body" sz="quarter" idx="13"/>
            <p:custDataLst>
              <p:tags r:id="rId1"/>
            </p:custDataLst>
          </p:nvPr>
        </p:nvSpPr>
        <p:spPr>
          <a:xfrm>
            <a:off x="442913" y="1493838"/>
            <a:ext cx="8361362" cy="2551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fr-CA" altLang="en-US">
                <a:latin typeface="Calibri" panose="020F0502020204030204" pitchFamily="34" charset="0"/>
                <a:cs typeface="Calibri" panose="020F0502020204030204" pitchFamily="34" charset="0"/>
              </a:rPr>
              <a:t>Merci!</a:t>
            </a:r>
          </a:p>
          <a:p>
            <a:pPr eaLnBrk="1" hangingPunct="1"/>
            <a:endParaRPr lang="fr-CA" altLang="en-US">
              <a:latin typeface="Calibri" panose="020F0502020204030204" pitchFamily="34" charset="0"/>
              <a:cs typeface="Calibri" panose="020F0502020204030204" pitchFamily="34" charset="0"/>
            </a:endParaRPr>
          </a:p>
        </p:txBody>
      </p:sp>
      <p:sp>
        <p:nvSpPr>
          <p:cNvPr id="45059" name="Text Placeholder 6">
            <a:extLst>
              <a:ext uri="{FF2B5EF4-FFF2-40B4-BE49-F238E27FC236}">
                <a16:creationId xmlns:a16="http://schemas.microsoft.com/office/drawing/2014/main" id="{C987656A-7729-4144-BB8E-F1D955FE3E7F}"/>
              </a:ext>
            </a:extLst>
          </p:cNvPr>
          <p:cNvSpPr txBox="1">
            <a:spLocks/>
          </p:cNvSpPr>
          <p:nvPr>
            <p:custDataLst>
              <p:tags r:id="rId2"/>
            </p:custDataLst>
          </p:nvPr>
        </p:nvSpPr>
        <p:spPr bwMode="auto">
          <a:xfrm>
            <a:off x="592138" y="5808663"/>
            <a:ext cx="51768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pPr eaLnBrk="1" hangingPunct="1">
              <a:lnSpc>
                <a:spcPct val="90000"/>
              </a:lnSpc>
              <a:spcBef>
                <a:spcPts val="1000"/>
              </a:spcBef>
              <a:buFont typeface="Arial" panose="020B0604020202020204" pitchFamily="34" charset="0"/>
              <a:buNone/>
            </a:pPr>
            <a:endParaRPr lang="en-US" altLang="en-US" sz="2000" b="1" i="1">
              <a:solidFill>
                <a:srgbClr val="4C4C4C"/>
              </a:solidFill>
              <a:latin typeface="Calibri" panose="020F0502020204030204" pitchFamily="34" charset="0"/>
              <a:ea typeface="Proxima Nova A"/>
              <a:cs typeface="Proxima Nova A"/>
            </a:endParaRPr>
          </a:p>
        </p:txBody>
      </p:sp>
      <p:sp>
        <p:nvSpPr>
          <p:cNvPr id="45060" name="Text Placeholder 4">
            <a:extLst>
              <a:ext uri="{FF2B5EF4-FFF2-40B4-BE49-F238E27FC236}">
                <a16:creationId xmlns:a16="http://schemas.microsoft.com/office/drawing/2014/main" id="{A0E58AA3-1181-4B5A-8834-CE457CF27582}"/>
              </a:ext>
            </a:extLst>
          </p:cNvPr>
          <p:cNvSpPr txBox="1">
            <a:spLocks/>
          </p:cNvSpPr>
          <p:nvPr>
            <p:custDataLst>
              <p:tags r:id="rId3"/>
            </p:custDataLst>
          </p:nvPr>
        </p:nvSpPr>
        <p:spPr bwMode="white">
          <a:xfrm>
            <a:off x="592138" y="3103563"/>
            <a:ext cx="7491412" cy="6667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a:ea typeface="Geneva"/>
                <a:cs typeface="Geneva"/>
              </a:defRPr>
            </a:lvl1pPr>
            <a:lvl2pPr marL="742950" indent="-285750">
              <a:defRPr sz="2400">
                <a:solidFill>
                  <a:schemeClr val="tx1"/>
                </a:solidFill>
                <a:latin typeface="Lucida Grande"/>
                <a:ea typeface="Geneva"/>
                <a:cs typeface="Geneva"/>
              </a:defRPr>
            </a:lvl2pPr>
            <a:lvl3pPr marL="1143000" indent="-228600">
              <a:defRPr sz="2400">
                <a:solidFill>
                  <a:schemeClr val="tx1"/>
                </a:solidFill>
                <a:latin typeface="Lucida Grande"/>
                <a:ea typeface="Geneva"/>
                <a:cs typeface="Geneva"/>
              </a:defRPr>
            </a:lvl3pPr>
            <a:lvl4pPr marL="1600200" indent="-228600">
              <a:defRPr sz="2400">
                <a:solidFill>
                  <a:schemeClr val="tx1"/>
                </a:solidFill>
                <a:latin typeface="Lucida Grande"/>
                <a:ea typeface="Geneva"/>
                <a:cs typeface="Geneva"/>
              </a:defRPr>
            </a:lvl4pPr>
            <a:lvl5pPr marL="2057400" indent="-228600">
              <a:defRPr sz="2400">
                <a:solidFill>
                  <a:schemeClr val="tx1"/>
                </a:solidFill>
                <a:latin typeface="Lucida Grande"/>
                <a:ea typeface="Geneva"/>
                <a:cs typeface="Geneva"/>
              </a:defRPr>
            </a:lvl5pPr>
            <a:lvl6pPr marL="2514600" indent="-228600" eaLnBrk="0" fontAlgn="base" hangingPunct="0">
              <a:spcBef>
                <a:spcPct val="0"/>
              </a:spcBef>
              <a:spcAft>
                <a:spcPct val="0"/>
              </a:spcAft>
              <a:defRPr sz="2400">
                <a:solidFill>
                  <a:schemeClr val="tx1"/>
                </a:solidFill>
                <a:latin typeface="Lucida Grande"/>
                <a:ea typeface="Geneva"/>
                <a:cs typeface="Geneva"/>
              </a:defRPr>
            </a:lvl6pPr>
            <a:lvl7pPr marL="2971800" indent="-228600" eaLnBrk="0" fontAlgn="base" hangingPunct="0">
              <a:spcBef>
                <a:spcPct val="0"/>
              </a:spcBef>
              <a:spcAft>
                <a:spcPct val="0"/>
              </a:spcAft>
              <a:defRPr sz="2400">
                <a:solidFill>
                  <a:schemeClr val="tx1"/>
                </a:solidFill>
                <a:latin typeface="Lucida Grande"/>
                <a:ea typeface="Geneva"/>
                <a:cs typeface="Geneva"/>
              </a:defRPr>
            </a:lvl7pPr>
            <a:lvl8pPr marL="3429000" indent="-228600" eaLnBrk="0" fontAlgn="base" hangingPunct="0">
              <a:spcBef>
                <a:spcPct val="0"/>
              </a:spcBef>
              <a:spcAft>
                <a:spcPct val="0"/>
              </a:spcAft>
              <a:defRPr sz="2400">
                <a:solidFill>
                  <a:schemeClr val="tx1"/>
                </a:solidFill>
                <a:latin typeface="Lucida Grande"/>
                <a:ea typeface="Geneva"/>
                <a:cs typeface="Geneva"/>
              </a:defRPr>
            </a:lvl8pPr>
            <a:lvl9pPr marL="3886200" indent="-228600" eaLnBrk="0" fontAlgn="base" hangingPunct="0">
              <a:spcBef>
                <a:spcPct val="0"/>
              </a:spcBef>
              <a:spcAft>
                <a:spcPct val="0"/>
              </a:spcAft>
              <a:defRPr sz="2400">
                <a:solidFill>
                  <a:schemeClr val="tx1"/>
                </a:solidFill>
                <a:latin typeface="Lucida Grande"/>
                <a:ea typeface="Geneva"/>
                <a:cs typeface="Geneva"/>
              </a:defRPr>
            </a:lvl9pPr>
          </a:lstStyle>
          <a:p>
            <a:pPr eaLnBrk="1" hangingPunct="1">
              <a:lnSpc>
                <a:spcPct val="90000"/>
              </a:lnSpc>
              <a:spcBef>
                <a:spcPts val="1000"/>
              </a:spcBef>
              <a:buFont typeface="Arial" panose="020B0604020202020204" pitchFamily="34" charset="0"/>
              <a:buNone/>
            </a:pPr>
            <a:r>
              <a:rPr lang="en-US" altLang="en-US" sz="3200">
                <a:solidFill>
                  <a:srgbClr val="FFFFFF"/>
                </a:solidFill>
                <a:latin typeface="Calibri" panose="020F0502020204030204" pitchFamily="34" charset="0"/>
                <a:cs typeface="Calibri" panose="020F0502020204030204" pitchFamily="34" charset="0"/>
              </a:rPr>
              <a:t>Pour plus d’information, contactez :</a:t>
            </a:r>
          </a:p>
          <a:p>
            <a:pPr eaLnBrk="1" hangingPunct="1">
              <a:lnSpc>
                <a:spcPct val="90000"/>
              </a:lnSpc>
              <a:spcBef>
                <a:spcPts val="1000"/>
              </a:spcBef>
              <a:buFont typeface="Arial" panose="020B0604020202020204" pitchFamily="34" charset="0"/>
              <a:buNone/>
            </a:pPr>
            <a:r>
              <a:rPr lang="en-US" altLang="en-US" sz="3200" b="1" u="sng">
                <a:solidFill>
                  <a:srgbClr val="FFFFFF"/>
                </a:solidFill>
                <a:latin typeface="Calibri" panose="020F0502020204030204" pitchFamily="34" charset="0"/>
                <a:cs typeface="Calibri" panose="020F0502020204030204" pitchFamily="34" charset="0"/>
              </a:rPr>
              <a:t>jamie.crossman@saskhealthauthority.ca</a:t>
            </a:r>
          </a:p>
          <a:p>
            <a:pPr eaLnBrk="1" hangingPunct="1">
              <a:lnSpc>
                <a:spcPct val="90000"/>
              </a:lnSpc>
              <a:spcBef>
                <a:spcPts val="1000"/>
              </a:spcBef>
              <a:buFont typeface="Arial" panose="020B0604020202020204" pitchFamily="34" charset="0"/>
              <a:buNone/>
            </a:pPr>
            <a:r>
              <a:rPr lang="en-US" altLang="en-US" sz="3200" b="1" u="sng">
                <a:solidFill>
                  <a:srgbClr val="FFFFFF"/>
                </a:solidFill>
                <a:latin typeface="Calibri" panose="020F0502020204030204" pitchFamily="34" charset="0"/>
                <a:cs typeface="Calibri" panose="020F0502020204030204" pitchFamily="34" charset="0"/>
              </a:rPr>
              <a:t>danita.w@hotmail.com</a:t>
            </a:r>
          </a:p>
          <a:p>
            <a:pPr eaLnBrk="1" hangingPunct="1">
              <a:lnSpc>
                <a:spcPct val="90000"/>
              </a:lnSpc>
              <a:spcBef>
                <a:spcPts val="1000"/>
              </a:spcBef>
              <a:buFont typeface="Arial" panose="020B0604020202020204" pitchFamily="34" charset="0"/>
              <a:buNone/>
            </a:pPr>
            <a:endParaRPr lang="en-US" altLang="en-US" sz="3200" b="1">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932AAD82-24C0-42D6-BFDD-16E8C2937354}"/>
              </a:ext>
            </a:extLst>
          </p:cNvPr>
          <p:cNvSpPr>
            <a:spLocks noGrp="1" noChangeArrowheads="1"/>
          </p:cNvSpPr>
          <p:nvPr>
            <p:ph type="ctrTitle"/>
            <p:custDataLst>
              <p:tags r:id="rId1"/>
            </p:custDataLst>
          </p:nvPr>
        </p:nvSpPr>
        <p:spPr>
          <a:xfrm>
            <a:off x="152400" y="4038600"/>
            <a:ext cx="8839200" cy="1982788"/>
          </a:xfrm>
        </p:spPr>
        <p:txBody>
          <a:bodyPr rtlCol="0">
            <a:normAutofit fontScale="90000"/>
          </a:bodyPr>
          <a:lstStyle/>
          <a:p>
            <a:pPr algn="r" eaLnBrk="1" fontAlgn="auto" hangingPunct="1">
              <a:spcAft>
                <a:spcPts val="0"/>
              </a:spcAft>
              <a:defRPr/>
            </a:pPr>
            <a:br>
              <a:rPr lang="fr-CA" sz="2400" dirty="0">
                <a:latin typeface="Bookman Old Style" pitchFamily="18" charset="0"/>
              </a:rPr>
            </a:br>
            <a:br>
              <a:rPr lang="fr-CA" sz="2400" dirty="0">
                <a:latin typeface="Bookman Old Style" pitchFamily="18" charset="0"/>
              </a:rPr>
            </a:br>
            <a:r>
              <a:rPr lang="fr-CA" sz="2400" dirty="0">
                <a:latin typeface="Bookman Old Style" pitchFamily="18" charset="0"/>
              </a:rPr>
              <a:t>Bref survol de la navigation de la santé chez Positive Living BC</a:t>
            </a:r>
            <a:br>
              <a:rPr lang="fr-CA" sz="2400" dirty="0">
                <a:latin typeface="Bookman Old Style" pitchFamily="18" charset="0"/>
              </a:rPr>
            </a:br>
            <a:br>
              <a:rPr lang="fr-CA" sz="2400" u="sng" dirty="0">
                <a:latin typeface="Bookman Old Style" pitchFamily="18" charset="0"/>
              </a:rPr>
            </a:br>
            <a:r>
              <a:rPr lang="fr-CA" sz="2400" dirty="0">
                <a:latin typeface="Bookman Old Style" pitchFamily="18" charset="0"/>
              </a:rPr>
              <a:t>Glen Bradford</a:t>
            </a:r>
            <a:br>
              <a:rPr lang="fr-CA" sz="2400" dirty="0">
                <a:latin typeface="Bookman Old Style" pitchFamily="18" charset="0"/>
              </a:rPr>
            </a:br>
            <a:r>
              <a:rPr lang="fr-CA" sz="2400" dirty="0">
                <a:latin typeface="Bookman Old Style" pitchFamily="18" charset="0"/>
              </a:rPr>
              <a:t>Directeur, navigation de la santé et services d’approche dans les prisons</a:t>
            </a:r>
            <a:br>
              <a:rPr lang="fr-CA" sz="2400" dirty="0">
                <a:latin typeface="Bookman Old Style" pitchFamily="18" charset="0"/>
              </a:rPr>
            </a:br>
            <a:endParaRPr lang="fr-CA" sz="2400" dirty="0">
              <a:latin typeface="Bookman Old Style" pitchFamily="18" charset="0"/>
            </a:endParaRPr>
          </a:p>
        </p:txBody>
      </p:sp>
      <p:pic>
        <p:nvPicPr>
          <p:cNvPr id="46083" name="Picture 2">
            <a:extLst>
              <a:ext uri="{FF2B5EF4-FFF2-40B4-BE49-F238E27FC236}">
                <a16:creationId xmlns:a16="http://schemas.microsoft.com/office/drawing/2014/main" id="{AEE34DFB-3AAE-4AB1-8A25-68BF0E0F34FF}"/>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357563" y="-1714500"/>
            <a:ext cx="1397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0" descr="Topper.tif">
            <a:extLst>
              <a:ext uri="{FF2B5EF4-FFF2-40B4-BE49-F238E27FC236}">
                <a16:creationId xmlns:a16="http://schemas.microsoft.com/office/drawing/2014/main" id="{3F86023B-EB91-4870-AC91-53BE411A44E5}"/>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23850" y="692150"/>
            <a:ext cx="84661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05B44F1-F2E9-4CA6-852D-6E287E5E5954}"/>
              </a:ext>
            </a:extLst>
          </p:cNvPr>
          <p:cNvSpPr>
            <a:spLocks noGrp="1"/>
          </p:cNvSpPr>
          <p:nvPr>
            <p:ph type="title"/>
            <p:custDataLst>
              <p:tags r:id="rId1"/>
            </p:custDataLst>
          </p:nvPr>
        </p:nvSpPr>
        <p:spPr/>
        <p:txBody>
          <a:bodyPr/>
          <a:lstStyle/>
          <a:p>
            <a:pPr eaLnBrk="1" hangingPunct="1"/>
            <a:r>
              <a:rPr lang="fr-CA" altLang="en-US" sz="4000" b="1"/>
              <a:t>Remerciements</a:t>
            </a:r>
            <a:endParaRPr lang="fr-CA" altLang="en-US" b="1"/>
          </a:p>
        </p:txBody>
      </p:sp>
      <p:sp>
        <p:nvSpPr>
          <p:cNvPr id="48131" name="Slide Number Placeholder 3">
            <a:extLst>
              <a:ext uri="{FF2B5EF4-FFF2-40B4-BE49-F238E27FC236}">
                <a16:creationId xmlns:a16="http://schemas.microsoft.com/office/drawing/2014/main" id="{3A25F66D-4F01-4743-B19E-3D3E07EAE7E5}"/>
              </a:ext>
            </a:extLst>
          </p:cNvPr>
          <p:cNvSpPr>
            <a:spLocks noGrp="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7906574-F8BD-4352-AB96-F74C6F167024}" type="slidenum">
              <a:rPr lang="en-US" altLang="en-US" sz="1200">
                <a:solidFill>
                  <a:srgbClr val="898989"/>
                </a:solidFill>
                <a:latin typeface="Arial" panose="020B0604020202020204" pitchFamily="34" charset="0"/>
              </a:rPr>
              <a:pPr>
                <a:spcBef>
                  <a:spcPct val="0"/>
                </a:spcBef>
                <a:buFontTx/>
                <a:buNone/>
              </a:pPr>
              <a:t>25</a:t>
            </a:fld>
            <a:endParaRPr lang="en-US" altLang="en-US" sz="1200">
              <a:solidFill>
                <a:srgbClr val="898989"/>
              </a:solidFill>
              <a:latin typeface="Arial" panose="020B0604020202020204" pitchFamily="34" charset="0"/>
            </a:endParaRPr>
          </a:p>
        </p:txBody>
      </p:sp>
      <p:pic>
        <p:nvPicPr>
          <p:cNvPr id="48132" name="Picture 2">
            <a:extLst>
              <a:ext uri="{FF2B5EF4-FFF2-40B4-BE49-F238E27FC236}">
                <a16:creationId xmlns:a16="http://schemas.microsoft.com/office/drawing/2014/main" id="{C04EE1A2-F474-4F56-A52A-88AFFB6ABA5D}"/>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0" y="6308725"/>
            <a:ext cx="105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https://encrypted-tbn3.gstatic.com/images?q=tbn:ANd9GcSidk0L4m-3Hb3KAAhLl_JQZ08J5ys8sGX9-YdaT-r5nN_BWIhjn9RbSJM">
            <a:extLst>
              <a:ext uri="{FF2B5EF4-FFF2-40B4-BE49-F238E27FC236}">
                <a16:creationId xmlns:a16="http://schemas.microsoft.com/office/drawing/2014/main" id="{9C169D0F-3294-4197-B90A-0B7010BE25C0}"/>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6156325" y="3068638"/>
            <a:ext cx="2047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http://medstaff.providencehealthcare.org/media/templates/phc-providence-logo-2.png">
            <a:extLst>
              <a:ext uri="{FF2B5EF4-FFF2-40B4-BE49-F238E27FC236}">
                <a16:creationId xmlns:a16="http://schemas.microsoft.com/office/drawing/2014/main" id="{FEDC03D1-3B54-48EB-BF8A-A1093B9FB5F5}"/>
              </a:ext>
            </a:extLst>
          </p:cNvPr>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755650" y="3573463"/>
            <a:ext cx="22193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2" descr="https://encrypted-tbn0.gstatic.com/images?q=tbn:ANd9GcSY3iutHzXql1CwAYAFg8bDzlb_eVtVeLBh3btOmdqg6tAjJgoKGucDccE">
            <a:extLst>
              <a:ext uri="{FF2B5EF4-FFF2-40B4-BE49-F238E27FC236}">
                <a16:creationId xmlns:a16="http://schemas.microsoft.com/office/drawing/2014/main" id="{B53CFC0A-0B45-4F33-88D3-80CB79602A00}"/>
              </a:ext>
            </a:extLst>
          </p:cNvPr>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3492500" y="4221163"/>
            <a:ext cx="1871663"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2" descr="Image result for CATIE">
            <a:extLst>
              <a:ext uri="{FF2B5EF4-FFF2-40B4-BE49-F238E27FC236}">
                <a16:creationId xmlns:a16="http://schemas.microsoft.com/office/drawing/2014/main" id="{34BCED9C-1A42-49BD-AF94-1D2719E4A170}"/>
              </a:ext>
            </a:extLst>
          </p:cNvPr>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2627313" y="1773238"/>
            <a:ext cx="33337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4" descr="Image result for Provincial Health authority">
            <a:extLst>
              <a:ext uri="{FF2B5EF4-FFF2-40B4-BE49-F238E27FC236}">
                <a16:creationId xmlns:a16="http://schemas.microsoft.com/office/drawing/2014/main" id="{073B007F-A44F-47B5-829E-48FE5F0309F9}"/>
              </a:ext>
            </a:extLst>
          </p:cNvPr>
          <p:cNvPicPr>
            <a:picLocks noChangeAspect="1" noChangeArrowheads="1"/>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auto">
          <a:xfrm>
            <a:off x="6516688" y="443706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0D8585E6-2095-4482-8140-33A07719A698}"/>
              </a:ext>
            </a:extLst>
          </p:cNvPr>
          <p:cNvSpPr>
            <a:spLocks noGrp="1"/>
          </p:cNvSpPr>
          <p:nvPr>
            <p:ph type="sldNum" sz="quarter" idx="12"/>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1F2573-E42A-423C-8ECA-0C7C5416661B}" type="slidenum">
              <a:rPr lang="en-US" altLang="en-US" sz="1200">
                <a:solidFill>
                  <a:srgbClr val="898989"/>
                </a:solidFill>
                <a:latin typeface="Arial" panose="020B0604020202020204" pitchFamily="34" charset="0"/>
              </a:rPr>
              <a:pPr>
                <a:spcBef>
                  <a:spcPct val="0"/>
                </a:spcBef>
                <a:buFontTx/>
                <a:buNone/>
              </a:pPr>
              <a:t>26</a:t>
            </a:fld>
            <a:endParaRPr lang="en-US" altLang="en-US" sz="1200">
              <a:solidFill>
                <a:srgbClr val="898989"/>
              </a:solidFill>
              <a:latin typeface="Arial" panose="020B0604020202020204" pitchFamily="34" charset="0"/>
            </a:endParaRPr>
          </a:p>
        </p:txBody>
      </p:sp>
      <p:sp>
        <p:nvSpPr>
          <p:cNvPr id="8" name="Rectangle 7">
            <a:extLst>
              <a:ext uri="{FF2B5EF4-FFF2-40B4-BE49-F238E27FC236}">
                <a16:creationId xmlns:a16="http://schemas.microsoft.com/office/drawing/2014/main" id="{9A6F7095-634E-4CCE-9189-01924FD5D006}"/>
              </a:ext>
            </a:extLst>
          </p:cNvPr>
          <p:cNvSpPr/>
          <p:nvPr>
            <p:custDataLst>
              <p:tags r:id="rId2"/>
            </p:custDataLst>
          </p:nvPr>
        </p:nvSpPr>
        <p:spPr>
          <a:xfrm>
            <a:off x="0" y="1484313"/>
            <a:ext cx="3960813" cy="69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eaLnBrk="1" hangingPunct="1">
              <a:defRPr/>
            </a:pPr>
            <a:r>
              <a:rPr lang="en-CA" sz="1600">
                <a:solidFill>
                  <a:prstClr val="white"/>
                </a:solidFill>
              </a:rPr>
              <a:t>Certaines personnes ne se font jamais tester.</a:t>
            </a:r>
            <a:endParaRPr lang="en-CA" sz="1600" dirty="0">
              <a:solidFill>
                <a:prstClr val="white"/>
              </a:solidFill>
            </a:endParaRPr>
          </a:p>
        </p:txBody>
      </p:sp>
      <p:sp>
        <p:nvSpPr>
          <p:cNvPr id="9" name="Rectangle 8">
            <a:extLst>
              <a:ext uri="{FF2B5EF4-FFF2-40B4-BE49-F238E27FC236}">
                <a16:creationId xmlns:a16="http://schemas.microsoft.com/office/drawing/2014/main" id="{C410BB4B-B39C-4D0F-BDDE-CD541A415FBC}"/>
              </a:ext>
            </a:extLst>
          </p:cNvPr>
          <p:cNvSpPr/>
          <p:nvPr>
            <p:custDataLst>
              <p:tags r:id="rId3"/>
            </p:custDataLst>
          </p:nvPr>
        </p:nvSpPr>
        <p:spPr>
          <a:xfrm>
            <a:off x="1476375" y="5876925"/>
            <a:ext cx="5291138" cy="6477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eaLnBrk="1" hangingPunct="1">
              <a:defRPr/>
            </a:pPr>
            <a:r>
              <a:rPr lang="en-CA" sz="1600">
                <a:solidFill>
                  <a:prstClr val="white"/>
                </a:solidFill>
              </a:rPr>
              <a:t>Certaines personnes s’éloignent des soins, du traitement et du soutien.</a:t>
            </a:r>
            <a:endParaRPr lang="en-CA" sz="1600" dirty="0">
              <a:solidFill>
                <a:prstClr val="white"/>
              </a:solidFill>
            </a:endParaRPr>
          </a:p>
        </p:txBody>
      </p:sp>
      <p:sp>
        <p:nvSpPr>
          <p:cNvPr id="10" name="Rectangle 9">
            <a:extLst>
              <a:ext uri="{FF2B5EF4-FFF2-40B4-BE49-F238E27FC236}">
                <a16:creationId xmlns:a16="http://schemas.microsoft.com/office/drawing/2014/main" id="{F05B6597-D2BF-41AA-BA9E-4E3D22885117}"/>
              </a:ext>
            </a:extLst>
          </p:cNvPr>
          <p:cNvSpPr/>
          <p:nvPr>
            <p:custDataLst>
              <p:tags r:id="rId4"/>
            </p:custDataLst>
          </p:nvPr>
        </p:nvSpPr>
        <p:spPr>
          <a:xfrm>
            <a:off x="5349875" y="1412875"/>
            <a:ext cx="3794125" cy="172878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lnSpc>
                <a:spcPct val="150000"/>
              </a:lnSpc>
              <a:defRPr/>
            </a:pPr>
            <a:r>
              <a:rPr lang="en-CA" sz="1800">
                <a:solidFill>
                  <a:prstClr val="white"/>
                </a:solidFill>
                <a:cs typeface="Arial" pitchFamily="34" charset="0"/>
              </a:rPr>
              <a:t>La durée d’attente moyenne pour avoir accès aux organismes </a:t>
            </a:r>
          </a:p>
          <a:p>
            <a:pPr marL="0" lvl="1" algn="ctr">
              <a:lnSpc>
                <a:spcPct val="150000"/>
              </a:lnSpc>
              <a:defRPr/>
            </a:pPr>
            <a:r>
              <a:rPr lang="en-CA" sz="1800">
                <a:solidFill>
                  <a:prstClr val="white"/>
                </a:solidFill>
                <a:cs typeface="Arial" pitchFamily="34" charset="0"/>
              </a:rPr>
              <a:t>de services VIH peut être de 2 à 3 ans. </a:t>
            </a:r>
            <a:endParaRPr lang="en-CA" sz="1800" kern="0" dirty="0">
              <a:solidFill>
                <a:srgbClr val="1F497D"/>
              </a:solidFill>
              <a:latin typeface="Lucida Grande" pitchFamily="-92" charset="0"/>
              <a:ea typeface="ヒラギノ角ゴ Pro W3" pitchFamily="-92" charset="-128"/>
            </a:endParaRPr>
          </a:p>
        </p:txBody>
      </p:sp>
      <p:sp>
        <p:nvSpPr>
          <p:cNvPr id="11" name="Rectangle 10">
            <a:extLst>
              <a:ext uri="{FF2B5EF4-FFF2-40B4-BE49-F238E27FC236}">
                <a16:creationId xmlns:a16="http://schemas.microsoft.com/office/drawing/2014/main" id="{D30A5F84-F90C-4FEF-9EAD-BBADB703E7C4}"/>
              </a:ext>
            </a:extLst>
          </p:cNvPr>
          <p:cNvSpPr/>
          <p:nvPr>
            <p:custDataLst>
              <p:tags r:id="rId5"/>
            </p:custDataLst>
          </p:nvPr>
        </p:nvSpPr>
        <p:spPr>
          <a:xfrm>
            <a:off x="4572000" y="4724400"/>
            <a:ext cx="4572000" cy="77152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eaLnBrk="1" hangingPunct="1">
              <a:defRPr/>
            </a:pPr>
            <a:r>
              <a:rPr lang="en-CA" sz="1600">
                <a:solidFill>
                  <a:prstClr val="white"/>
                </a:solidFill>
              </a:rPr>
              <a:t>Certaines personnes ont beaucoup de difficulté à rerchercher les soins de santé.</a:t>
            </a:r>
            <a:endParaRPr lang="en-CA" sz="1600" dirty="0">
              <a:solidFill>
                <a:prstClr val="white"/>
              </a:solidFill>
            </a:endParaRPr>
          </a:p>
        </p:txBody>
      </p:sp>
      <p:sp>
        <p:nvSpPr>
          <p:cNvPr id="14" name="Rectangle 13">
            <a:extLst>
              <a:ext uri="{FF2B5EF4-FFF2-40B4-BE49-F238E27FC236}">
                <a16:creationId xmlns:a16="http://schemas.microsoft.com/office/drawing/2014/main" id="{D1BFEEC8-98B3-48E5-B76C-6D801171AFE1}"/>
              </a:ext>
            </a:extLst>
          </p:cNvPr>
          <p:cNvSpPr/>
          <p:nvPr>
            <p:custDataLst>
              <p:tags r:id="rId6"/>
            </p:custDataLst>
          </p:nvPr>
        </p:nvSpPr>
        <p:spPr>
          <a:xfrm>
            <a:off x="3200400" y="3048000"/>
            <a:ext cx="1443038" cy="13176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eaLnBrk="1" hangingPunct="1">
              <a:defRPr/>
            </a:pPr>
            <a:r>
              <a:rPr lang="en-CA" dirty="0">
                <a:solidFill>
                  <a:prstClr val="white"/>
                </a:solidFill>
              </a:rPr>
              <a:t>Je ne </a:t>
            </a:r>
            <a:r>
              <a:rPr lang="en-CA" dirty="0" err="1">
                <a:solidFill>
                  <a:prstClr val="white"/>
                </a:solidFill>
              </a:rPr>
              <a:t>suis</a:t>
            </a:r>
            <a:r>
              <a:rPr lang="en-CA" dirty="0">
                <a:solidFill>
                  <a:prstClr val="white"/>
                </a:solidFill>
              </a:rPr>
              <a:t> pas à ma place.</a:t>
            </a:r>
          </a:p>
        </p:txBody>
      </p:sp>
      <p:pic>
        <p:nvPicPr>
          <p:cNvPr id="49160" name="Picture 2" descr="https://encrypted-tbn0.google.com/images?q=tbn:ANd9GcSi1hhwIfrmB5M3KF9Y8b0LVOq62Mu6TR-m6AYqLn3zy4ujbUy9mQ">
            <a:extLst>
              <a:ext uri="{FF2B5EF4-FFF2-40B4-BE49-F238E27FC236}">
                <a16:creationId xmlns:a16="http://schemas.microsoft.com/office/drawing/2014/main" id="{D4710DE9-931C-413A-B4AC-6A0E98055644}"/>
              </a:ext>
            </a:extLst>
          </p:cNvPr>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116013" y="3284538"/>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2">
            <a:extLst>
              <a:ext uri="{FF2B5EF4-FFF2-40B4-BE49-F238E27FC236}">
                <a16:creationId xmlns:a16="http://schemas.microsoft.com/office/drawing/2014/main" id="{873412E4-14B5-4F87-AD3F-47C11EB56BE8}"/>
              </a:ext>
            </a:extLst>
          </p:cNvPr>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0" y="6308725"/>
            <a:ext cx="105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4" descr="http://www.childrensaidsociety.org/files/imagecache/header-image/images/header-images/community-manager.jpg">
            <a:extLst>
              <a:ext uri="{FF2B5EF4-FFF2-40B4-BE49-F238E27FC236}">
                <a16:creationId xmlns:a16="http://schemas.microsoft.com/office/drawing/2014/main" id="{6F12AEC6-0E13-4D09-938A-294006C9BC11}"/>
              </a:ext>
            </a:extLst>
          </p:cNvPr>
          <p:cNvPicPr>
            <a:picLocks noChangeAspect="1" noChangeArrowheads="1"/>
          </p:cNvPicPr>
          <p:nvPr>
            <p:custDataLst>
              <p:tags r:id="rId1"/>
            </p:custDataLst>
          </p:nvPr>
        </p:nvPicPr>
        <p:blipFill>
          <a:blip r:embed="rId18">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7">
            <a:extLst>
              <a:ext uri="{FF2B5EF4-FFF2-40B4-BE49-F238E27FC236}">
                <a16:creationId xmlns:a16="http://schemas.microsoft.com/office/drawing/2014/main" id="{6373F201-4954-4830-88DF-99B5AA0AC5EF}"/>
              </a:ext>
            </a:extLst>
          </p:cNvPr>
          <p:cNvSpPr>
            <a:spLocks noChangeArrowheads="1"/>
          </p:cNvSpPr>
          <p:nvPr>
            <p:custDataLst>
              <p:tags r:id="rId2"/>
            </p:custDataLst>
          </p:nvPr>
        </p:nvSpPr>
        <p:spPr bwMode="auto">
          <a:xfrm>
            <a:off x="611188" y="1484313"/>
            <a:ext cx="208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b="1">
                <a:solidFill>
                  <a:srgbClr val="000000"/>
                </a:solidFill>
                <a:latin typeface="Arial" panose="020B0604020202020204" pitchFamily="34" charset="0"/>
              </a:rPr>
              <a:t>Soutiens sociaux</a:t>
            </a:r>
          </a:p>
        </p:txBody>
      </p:sp>
      <p:sp>
        <p:nvSpPr>
          <p:cNvPr id="51204" name="Rectangle 9">
            <a:extLst>
              <a:ext uri="{FF2B5EF4-FFF2-40B4-BE49-F238E27FC236}">
                <a16:creationId xmlns:a16="http://schemas.microsoft.com/office/drawing/2014/main" id="{09D17ECF-F41D-402E-85DD-CD698664E3C8}"/>
              </a:ext>
            </a:extLst>
          </p:cNvPr>
          <p:cNvSpPr>
            <a:spLocks noChangeArrowheads="1"/>
          </p:cNvSpPr>
          <p:nvPr>
            <p:custDataLst>
              <p:tags r:id="rId3"/>
            </p:custDataLst>
          </p:nvPr>
        </p:nvSpPr>
        <p:spPr bwMode="auto">
          <a:xfrm>
            <a:off x="381000" y="502920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latin typeface="Arial" panose="020B0604020202020204" pitchFamily="34" charset="0"/>
              </a:rPr>
              <a:t>Médical </a:t>
            </a:r>
            <a:endParaRPr lang="en-CA" altLang="en-US" sz="1800" b="1">
              <a:solidFill>
                <a:srgbClr val="000000"/>
              </a:solidFill>
              <a:latin typeface="Arial" panose="020B0604020202020204" pitchFamily="34" charset="0"/>
            </a:endParaRPr>
          </a:p>
        </p:txBody>
      </p:sp>
      <p:sp>
        <p:nvSpPr>
          <p:cNvPr id="51205" name="Rectangle 11">
            <a:extLst>
              <a:ext uri="{FF2B5EF4-FFF2-40B4-BE49-F238E27FC236}">
                <a16:creationId xmlns:a16="http://schemas.microsoft.com/office/drawing/2014/main" id="{8AD2FA82-6605-4ED1-BED8-D58D24513BFF}"/>
              </a:ext>
            </a:extLst>
          </p:cNvPr>
          <p:cNvSpPr>
            <a:spLocks noChangeArrowheads="1"/>
          </p:cNvSpPr>
          <p:nvPr>
            <p:custDataLst>
              <p:tags r:id="rId4"/>
            </p:custDataLst>
          </p:nvPr>
        </p:nvSpPr>
        <p:spPr bwMode="auto">
          <a:xfrm>
            <a:off x="6096000" y="1447800"/>
            <a:ext cx="2492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b="1">
                <a:solidFill>
                  <a:srgbClr val="000000"/>
                </a:solidFill>
                <a:latin typeface="Arial" panose="020B0604020202020204" pitchFamily="34" charset="0"/>
              </a:rPr>
              <a:t>Professionnels de la </a:t>
            </a:r>
          </a:p>
          <a:p>
            <a:pPr eaLnBrk="1" hangingPunct="1">
              <a:spcBef>
                <a:spcPct val="0"/>
              </a:spcBef>
              <a:buFontTx/>
              <a:buNone/>
            </a:pPr>
            <a:r>
              <a:rPr lang="en-CA" altLang="en-US" sz="1800" b="1">
                <a:solidFill>
                  <a:srgbClr val="000000"/>
                </a:solidFill>
                <a:latin typeface="Arial" panose="020B0604020202020204" pitchFamily="34" charset="0"/>
              </a:rPr>
              <a:t>santé alliés</a:t>
            </a:r>
          </a:p>
        </p:txBody>
      </p:sp>
      <p:sp>
        <p:nvSpPr>
          <p:cNvPr id="51206" name="Rectangle 13">
            <a:extLst>
              <a:ext uri="{FF2B5EF4-FFF2-40B4-BE49-F238E27FC236}">
                <a16:creationId xmlns:a16="http://schemas.microsoft.com/office/drawing/2014/main" id="{F9EEB5B8-B6AA-44CA-B88A-089A149D3BF1}"/>
              </a:ext>
            </a:extLst>
          </p:cNvPr>
          <p:cNvSpPr>
            <a:spLocks noChangeArrowheads="1"/>
          </p:cNvSpPr>
          <p:nvPr>
            <p:custDataLst>
              <p:tags r:id="rId5"/>
            </p:custDataLst>
          </p:nvPr>
        </p:nvSpPr>
        <p:spPr bwMode="auto">
          <a:xfrm>
            <a:off x="7010400" y="4953000"/>
            <a:ext cx="2005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1800" b="1">
                <a:solidFill>
                  <a:srgbClr val="000000"/>
                </a:solidFill>
                <a:latin typeface="Arial" panose="020B0604020202020204" pitchFamily="34" charset="0"/>
              </a:rPr>
              <a:t>Renforcement </a:t>
            </a:r>
          </a:p>
          <a:p>
            <a:pPr eaLnBrk="1" hangingPunct="1">
              <a:spcBef>
                <a:spcPct val="0"/>
              </a:spcBef>
              <a:buFontTx/>
              <a:buNone/>
            </a:pPr>
            <a:r>
              <a:rPr lang="en-CA" altLang="en-US" sz="1800" b="1">
                <a:solidFill>
                  <a:srgbClr val="000000"/>
                </a:solidFill>
                <a:latin typeface="Arial" panose="020B0604020202020204" pitchFamily="34" charset="0"/>
              </a:rPr>
              <a:t>du soi et de </a:t>
            </a:r>
          </a:p>
          <a:p>
            <a:pPr eaLnBrk="1" hangingPunct="1">
              <a:spcBef>
                <a:spcPct val="0"/>
              </a:spcBef>
              <a:buFontTx/>
              <a:buNone/>
            </a:pPr>
            <a:r>
              <a:rPr lang="en-CA" altLang="en-US" sz="1800" b="1">
                <a:solidFill>
                  <a:srgbClr val="000000"/>
                </a:solidFill>
                <a:latin typeface="Arial" panose="020B0604020202020204" pitchFamily="34" charset="0"/>
              </a:rPr>
              <a:t>la commuanauté</a:t>
            </a:r>
          </a:p>
        </p:txBody>
      </p:sp>
      <p:sp>
        <p:nvSpPr>
          <p:cNvPr id="51207" name="Rectangle 26">
            <a:extLst>
              <a:ext uri="{FF2B5EF4-FFF2-40B4-BE49-F238E27FC236}">
                <a16:creationId xmlns:a16="http://schemas.microsoft.com/office/drawing/2014/main" id="{7D4527DA-BD99-431D-BFD0-AB164AC5C139}"/>
              </a:ext>
            </a:extLst>
          </p:cNvPr>
          <p:cNvSpPr>
            <a:spLocks noChangeArrowheads="1"/>
          </p:cNvSpPr>
          <p:nvPr>
            <p:custDataLst>
              <p:tags r:id="rId6"/>
            </p:custDataLst>
          </p:nvPr>
        </p:nvSpPr>
        <p:spPr bwMode="auto">
          <a:xfrm>
            <a:off x="4419600" y="6248400"/>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000000"/>
                </a:solidFill>
                <a:latin typeface="Arial" panose="020B0604020202020204" pitchFamily="34" charset="0"/>
              </a:rPr>
              <a:t>Éducation </a:t>
            </a:r>
            <a:endParaRPr lang="en-CA" altLang="en-US" sz="1800" b="1">
              <a:solidFill>
                <a:srgbClr val="000000"/>
              </a:solidFill>
              <a:latin typeface="Arial" panose="020B0604020202020204" pitchFamily="34" charset="0"/>
            </a:endParaRPr>
          </a:p>
        </p:txBody>
      </p:sp>
      <p:sp>
        <p:nvSpPr>
          <p:cNvPr id="51208" name="Rectangle 17">
            <a:extLst>
              <a:ext uri="{FF2B5EF4-FFF2-40B4-BE49-F238E27FC236}">
                <a16:creationId xmlns:a16="http://schemas.microsoft.com/office/drawing/2014/main" id="{B2C97A7B-2522-44E0-B467-9CFB8AC316DC}"/>
              </a:ext>
            </a:extLst>
          </p:cNvPr>
          <p:cNvSpPr>
            <a:spLocks noChangeArrowheads="1"/>
          </p:cNvSpPr>
          <p:nvPr>
            <p:custDataLst>
              <p:tags r:id="rId7"/>
            </p:custDataLst>
          </p:nvPr>
        </p:nvSpPr>
        <p:spPr bwMode="auto">
          <a:xfrm>
            <a:off x="3276600" y="1111250"/>
            <a:ext cx="2671763" cy="1138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2000" b="1">
                <a:solidFill>
                  <a:srgbClr val="FF0000"/>
                </a:solidFill>
                <a:latin typeface="Arial" panose="020B0604020202020204" pitchFamily="34" charset="0"/>
              </a:rPr>
              <a:t>J’ai</a:t>
            </a:r>
          </a:p>
          <a:p>
            <a:pPr algn="ctr" eaLnBrk="1" hangingPunct="1">
              <a:spcBef>
                <a:spcPct val="0"/>
              </a:spcBef>
              <a:buFontTx/>
              <a:buNone/>
            </a:pPr>
            <a:r>
              <a:rPr lang="en-CA" altLang="en-US" sz="2000" b="1">
                <a:solidFill>
                  <a:srgbClr val="FF0000"/>
                </a:solidFill>
                <a:latin typeface="Arial" panose="020B0604020202020204" pitchFamily="34" charset="0"/>
              </a:rPr>
              <a:t>le VIH. </a:t>
            </a:r>
          </a:p>
          <a:p>
            <a:pPr algn="ctr" eaLnBrk="1" hangingPunct="1">
              <a:spcBef>
                <a:spcPct val="0"/>
              </a:spcBef>
              <a:buFontTx/>
              <a:buNone/>
            </a:pPr>
            <a:r>
              <a:rPr lang="en-CA" altLang="en-US" sz="2000" b="1">
                <a:solidFill>
                  <a:srgbClr val="FF0000"/>
                </a:solidFill>
                <a:latin typeface="Arial" panose="020B0604020202020204" pitchFamily="34" charset="0"/>
              </a:rPr>
              <a:t>Par où commencer?</a:t>
            </a:r>
          </a:p>
          <a:p>
            <a:pPr algn="ctr" eaLnBrk="1" hangingPunct="1">
              <a:spcBef>
                <a:spcPct val="0"/>
              </a:spcBef>
              <a:buFontTx/>
              <a:buNone/>
            </a:pPr>
            <a:endParaRPr lang="en-CA" altLang="en-US" sz="800" b="1">
              <a:solidFill>
                <a:srgbClr val="000000"/>
              </a:solidFill>
              <a:latin typeface="Arial" panose="020B0604020202020204" pitchFamily="34" charset="0"/>
            </a:endParaRPr>
          </a:p>
        </p:txBody>
      </p:sp>
      <p:pic>
        <p:nvPicPr>
          <p:cNvPr id="51209" name="Picture 2" descr="http://www.nowsell.com/learn-seo-images/effective-seo-strategies-puzzle.jpg">
            <a:extLst>
              <a:ext uri="{FF2B5EF4-FFF2-40B4-BE49-F238E27FC236}">
                <a16:creationId xmlns:a16="http://schemas.microsoft.com/office/drawing/2014/main" id="{ECEFE393-B79A-4B8E-B1FE-6AE015C82EE9}"/>
              </a:ext>
            </a:extLst>
          </p:cNvPr>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4067175" y="2565400"/>
            <a:ext cx="9683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804E60C5-E194-4CDB-BB37-0D291249ABFE}"/>
              </a:ext>
            </a:extLst>
          </p:cNvPr>
          <p:cNvCxnSpPr/>
          <p:nvPr>
            <p:custDataLst>
              <p:tags r:id="rId9"/>
            </p:custDataLst>
          </p:nvPr>
        </p:nvCxnSpPr>
        <p:spPr>
          <a:xfrm flipV="1">
            <a:off x="5219700" y="2941638"/>
            <a:ext cx="792163" cy="2159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044147-3A7A-4EBD-89FE-E5E3C1C8C383}"/>
              </a:ext>
            </a:extLst>
          </p:cNvPr>
          <p:cNvCxnSpPr/>
          <p:nvPr>
            <p:custDataLst>
              <p:tags r:id="rId10"/>
            </p:custDataLst>
          </p:nvPr>
        </p:nvCxnSpPr>
        <p:spPr>
          <a:xfrm>
            <a:off x="5292725" y="3517900"/>
            <a:ext cx="1150938" cy="2873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118DA0-E468-4154-9EF8-C4436EE66B5E}"/>
              </a:ext>
            </a:extLst>
          </p:cNvPr>
          <p:cNvCxnSpPr/>
          <p:nvPr>
            <p:custDataLst>
              <p:tags r:id="rId11"/>
            </p:custDataLst>
          </p:nvPr>
        </p:nvCxnSpPr>
        <p:spPr>
          <a:xfrm flipV="1">
            <a:off x="2700338" y="3517900"/>
            <a:ext cx="1223962" cy="2873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A02FDC-F9D0-406A-BDF4-137B9760B7A8}"/>
              </a:ext>
            </a:extLst>
          </p:cNvPr>
          <p:cNvCxnSpPr/>
          <p:nvPr>
            <p:custDataLst>
              <p:tags r:id="rId12"/>
            </p:custDataLst>
          </p:nvPr>
        </p:nvCxnSpPr>
        <p:spPr>
          <a:xfrm>
            <a:off x="4556125" y="3716338"/>
            <a:ext cx="0" cy="7207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A3EBAF-C12C-4B78-8519-E4E22F8AC476}"/>
              </a:ext>
            </a:extLst>
          </p:cNvPr>
          <p:cNvCxnSpPr/>
          <p:nvPr>
            <p:custDataLst>
              <p:tags r:id="rId13"/>
            </p:custDataLst>
          </p:nvPr>
        </p:nvCxnSpPr>
        <p:spPr>
          <a:xfrm flipH="1" flipV="1">
            <a:off x="3132138" y="2997200"/>
            <a:ext cx="792162" cy="14446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51215" name="Picture 2">
            <a:extLst>
              <a:ext uri="{FF2B5EF4-FFF2-40B4-BE49-F238E27FC236}">
                <a16:creationId xmlns:a16="http://schemas.microsoft.com/office/drawing/2014/main" id="{24DB41AC-FC2C-4CF3-9F4C-15F892D7A9CD}"/>
              </a:ext>
            </a:extLst>
          </p:cNvPr>
          <p:cNvPicPr>
            <a:picLocks noChangeAspect="1" noChangeArrowheads="1"/>
          </p:cNvPicPr>
          <p:nvPr>
            <p:custDataLst>
              <p:tags r:id="rId14"/>
            </p:custDataLst>
          </p:nvPr>
        </p:nvPicPr>
        <p:blipFill>
          <a:blip r:embed="rId20">
            <a:extLst>
              <a:ext uri="{28A0092B-C50C-407E-A947-70E740481C1C}">
                <a14:useLocalDpi xmlns:a14="http://schemas.microsoft.com/office/drawing/2010/main" val="0"/>
              </a:ext>
            </a:extLst>
          </a:blip>
          <a:srcRect/>
          <a:stretch>
            <a:fillRect/>
          </a:stretch>
        </p:blipFill>
        <p:spPr bwMode="auto">
          <a:xfrm>
            <a:off x="0" y="6308725"/>
            <a:ext cx="105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6" name="TextBox 17">
            <a:extLst>
              <a:ext uri="{FF2B5EF4-FFF2-40B4-BE49-F238E27FC236}">
                <a16:creationId xmlns:a16="http://schemas.microsoft.com/office/drawing/2014/main" id="{DDFE06A8-1D51-4D0B-B813-E7ED1A8ADF71}"/>
              </a:ext>
            </a:extLst>
          </p:cNvPr>
          <p:cNvSpPr txBox="1">
            <a:spLocks noChangeArrowheads="1"/>
          </p:cNvSpPr>
          <p:nvPr>
            <p:custDataLst>
              <p:tags r:id="rId15"/>
            </p:custDataLst>
          </p:nvPr>
        </p:nvSpPr>
        <p:spPr bwMode="auto">
          <a:xfrm>
            <a:off x="0" y="0"/>
            <a:ext cx="8443913" cy="968375"/>
          </a:xfrm>
          <a:prstGeom prst="rect">
            <a:avLst/>
          </a:prstGeom>
          <a:solidFill>
            <a:schemeClr val="bg1"/>
          </a:solidFill>
          <a:ln w="9525">
            <a:solidFill>
              <a:schemeClr val="bg1"/>
            </a:solidFill>
            <a:miter lim="800000"/>
            <a:headEnd/>
            <a:tailEnd/>
          </a:ln>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70000"/>
              </a:lnSpc>
              <a:spcBef>
                <a:spcPct val="0"/>
              </a:spcBef>
              <a:buFontTx/>
              <a:buNone/>
            </a:pPr>
            <a:r>
              <a:rPr lang="en-US" altLang="en-US" sz="1800" b="1">
                <a:solidFill>
                  <a:srgbClr val="000000"/>
                </a:solidFill>
                <a:latin typeface="Arial" panose="020B0604020202020204" pitchFamily="34" charset="0"/>
              </a:rPr>
              <a:t>Plusieurs supposent que le cheminement dans les soins a son propre élan </a:t>
            </a:r>
          </a:p>
          <a:p>
            <a:pPr eaLnBrk="1" hangingPunct="1">
              <a:lnSpc>
                <a:spcPct val="170000"/>
              </a:lnSpc>
              <a:spcBef>
                <a:spcPct val="0"/>
              </a:spcBef>
              <a:buFontTx/>
              <a:buNone/>
            </a:pPr>
            <a:r>
              <a:rPr lang="en-US" altLang="en-US" sz="1800" b="1">
                <a:solidFill>
                  <a:srgbClr val="000000"/>
                </a:solidFill>
                <a:latin typeface="Arial" panose="020B0604020202020204" pitchFamily="34" charset="0"/>
              </a:rPr>
              <a:t>et que les différents éléments sont interconnectés. </a:t>
            </a:r>
          </a:p>
        </p:txBody>
      </p:sp>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vipedge.exbdblogs.com/files/2011/09/people-carrying-puzzle.jpg">
            <a:extLst>
              <a:ext uri="{FF2B5EF4-FFF2-40B4-BE49-F238E27FC236}">
                <a16:creationId xmlns:a16="http://schemas.microsoft.com/office/drawing/2014/main" id="{020D1318-0885-49D6-B42A-B75EB590CE60}"/>
              </a:ext>
            </a:extLst>
          </p:cNvPr>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3203575" y="2133600"/>
            <a:ext cx="33051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Slide Number Placeholder 2">
            <a:extLst>
              <a:ext uri="{FF2B5EF4-FFF2-40B4-BE49-F238E27FC236}">
                <a16:creationId xmlns:a16="http://schemas.microsoft.com/office/drawing/2014/main" id="{B099572C-CCF8-482B-8EDA-49EE9CB982CD}"/>
              </a:ext>
            </a:extLst>
          </p:cNvPr>
          <p:cNvSpPr txBox="1">
            <a:spLocks noGrp="1"/>
          </p:cNvSpPr>
          <p:nvPr>
            <p:custDataLst>
              <p:tags r:id="rId2"/>
            </p:custDataLst>
          </p:nvPr>
        </p:nvSpPr>
        <p:spPr bwMode="auto">
          <a:xfrm>
            <a:off x="179388" y="6492875"/>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fld id="{1450A8CC-D2B9-4E16-81BF-8896CF58A187}" type="slidenum">
              <a:rPr lang="en-US" altLang="en-US" sz="1400">
                <a:solidFill>
                  <a:srgbClr val="1F497D"/>
                </a:solidFill>
                <a:latin typeface="Arial" panose="020B0604020202020204" pitchFamily="34" charset="0"/>
              </a:rPr>
              <a:pPr eaLnBrk="1" hangingPunct="1">
                <a:spcBef>
                  <a:spcPct val="0"/>
                </a:spcBef>
                <a:buFontTx/>
                <a:buNone/>
              </a:pPr>
              <a:t>28</a:t>
            </a:fld>
            <a:endParaRPr lang="en-US" altLang="en-US" sz="1400">
              <a:solidFill>
                <a:srgbClr val="1F497D"/>
              </a:solidFill>
              <a:latin typeface="Arial" panose="020B0604020202020204" pitchFamily="34" charset="0"/>
            </a:endParaRPr>
          </a:p>
        </p:txBody>
      </p:sp>
      <p:sp>
        <p:nvSpPr>
          <p:cNvPr id="7" name="Rectangle 6">
            <a:extLst>
              <a:ext uri="{FF2B5EF4-FFF2-40B4-BE49-F238E27FC236}">
                <a16:creationId xmlns:a16="http://schemas.microsoft.com/office/drawing/2014/main" id="{2A6A5AAA-5178-419C-8F71-B5CA4D018007}"/>
              </a:ext>
            </a:extLst>
          </p:cNvPr>
          <p:cNvSpPr/>
          <p:nvPr>
            <p:custDataLst>
              <p:tags r:id="rId3"/>
            </p:custDataLst>
          </p:nvPr>
        </p:nvSpPr>
        <p:spPr>
          <a:xfrm>
            <a:off x="304800" y="4005263"/>
            <a:ext cx="2717800" cy="1023937"/>
          </a:xfrm>
          <a:prstGeom prst="rect">
            <a:avLst/>
          </a:prstGeom>
          <a:solidFill>
            <a:srgbClr val="FFFF00"/>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pPr defTabSz="912813" eaLnBrk="1" hangingPunct="1">
              <a:lnSpc>
                <a:spcPct val="150000"/>
              </a:lnSpc>
              <a:defRPr/>
            </a:pPr>
            <a:r>
              <a:rPr lang="en-CA" sz="1500" dirty="0" err="1">
                <a:solidFill>
                  <a:prstClr val="black"/>
                </a:solidFill>
                <a:latin typeface="Arial" pitchFamily="34" charset="0"/>
                <a:cs typeface="Arial" pitchFamily="34" charset="0"/>
              </a:rPr>
              <a:t>Fournir</a:t>
            </a:r>
            <a:r>
              <a:rPr lang="en-CA" sz="1500" dirty="0">
                <a:solidFill>
                  <a:prstClr val="black"/>
                </a:solidFill>
                <a:latin typeface="Arial" pitchFamily="34" charset="0"/>
                <a:cs typeface="Arial" pitchFamily="34" charset="0"/>
              </a:rPr>
              <a:t> un </a:t>
            </a:r>
            <a:r>
              <a:rPr lang="en-CA" sz="1500" dirty="0" err="1">
                <a:solidFill>
                  <a:prstClr val="black"/>
                </a:solidFill>
                <a:latin typeface="Arial" pitchFamily="34" charset="0"/>
                <a:cs typeface="Arial" pitchFamily="34" charset="0"/>
              </a:rPr>
              <a:t>soutien</a:t>
            </a:r>
            <a:r>
              <a:rPr lang="en-CA" sz="1500" dirty="0">
                <a:solidFill>
                  <a:prstClr val="black"/>
                </a:solidFill>
                <a:latin typeface="Arial" pitchFamily="34" charset="0"/>
                <a:cs typeface="Arial" pitchFamily="34" charset="0"/>
              </a:rPr>
              <a:t> </a:t>
            </a:r>
            <a:r>
              <a:rPr lang="en-CA" sz="1500" dirty="0" err="1">
                <a:solidFill>
                  <a:prstClr val="black"/>
                </a:solidFill>
                <a:latin typeface="Arial" pitchFamily="34" charset="0"/>
                <a:cs typeface="Arial" pitchFamily="34" charset="0"/>
              </a:rPr>
              <a:t>émotionnel</a:t>
            </a:r>
            <a:r>
              <a:rPr lang="en-CA" sz="1500" dirty="0">
                <a:solidFill>
                  <a:prstClr val="black"/>
                </a:solidFill>
                <a:latin typeface="Arial" pitchFamily="34" charset="0"/>
                <a:cs typeface="Arial" pitchFamily="34" charset="0"/>
              </a:rPr>
              <a:t> et de </a:t>
            </a:r>
            <a:r>
              <a:rPr lang="en-CA" sz="1500" dirty="0" err="1">
                <a:solidFill>
                  <a:prstClr val="black"/>
                </a:solidFill>
                <a:latin typeface="Arial" pitchFamily="34" charset="0"/>
                <a:cs typeface="Arial" pitchFamily="34" charset="0"/>
              </a:rPr>
              <a:t>l’éducation</a:t>
            </a:r>
            <a:endParaRPr lang="en-CA" sz="1500" dirty="0">
              <a:solidFill>
                <a:prstClr val="black"/>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DA0C7ADD-6CCD-4A4C-80D3-496D01D60FE7}"/>
              </a:ext>
            </a:extLst>
          </p:cNvPr>
          <p:cNvSpPr/>
          <p:nvPr>
            <p:custDataLst>
              <p:tags r:id="rId4"/>
            </p:custDataLst>
          </p:nvPr>
        </p:nvSpPr>
        <p:spPr>
          <a:xfrm>
            <a:off x="5651500" y="1196975"/>
            <a:ext cx="2959100" cy="70802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a:lstStyle/>
          <a:p>
            <a:pPr algn="r" defTabSz="912813" eaLnBrk="1" hangingPunct="1">
              <a:lnSpc>
                <a:spcPct val="150000"/>
              </a:lnSpc>
              <a:defRPr/>
            </a:pPr>
            <a:r>
              <a:rPr lang="en-CA" sz="1500" dirty="0" err="1">
                <a:solidFill>
                  <a:prstClr val="black"/>
                </a:solidFill>
                <a:latin typeface="Arial" pitchFamily="34" charset="0"/>
                <a:cs typeface="Arial" pitchFamily="34" charset="0"/>
              </a:rPr>
              <a:t>Prévenir</a:t>
            </a:r>
            <a:r>
              <a:rPr lang="en-CA" sz="1500" dirty="0">
                <a:solidFill>
                  <a:prstClr val="black"/>
                </a:solidFill>
                <a:latin typeface="Arial" pitchFamily="34" charset="0"/>
                <a:cs typeface="Arial" pitchFamily="34" charset="0"/>
              </a:rPr>
              <a:t> la transmission du VIH</a:t>
            </a:r>
          </a:p>
        </p:txBody>
      </p:sp>
      <p:sp>
        <p:nvSpPr>
          <p:cNvPr id="9" name="Rectangle 8">
            <a:extLst>
              <a:ext uri="{FF2B5EF4-FFF2-40B4-BE49-F238E27FC236}">
                <a16:creationId xmlns:a16="http://schemas.microsoft.com/office/drawing/2014/main" id="{761BE0E3-A643-4F53-B212-8674246C1D4C}"/>
              </a:ext>
            </a:extLst>
          </p:cNvPr>
          <p:cNvSpPr/>
          <p:nvPr>
            <p:custDataLst>
              <p:tags r:id="rId5"/>
            </p:custDataLst>
          </p:nvPr>
        </p:nvSpPr>
        <p:spPr>
          <a:xfrm>
            <a:off x="3563938" y="5445125"/>
            <a:ext cx="3671887" cy="10795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a:lstStyle/>
          <a:p>
            <a:pPr algn="ctr" defTabSz="912813" eaLnBrk="1" hangingPunct="1">
              <a:lnSpc>
                <a:spcPct val="150000"/>
              </a:lnSpc>
              <a:defRPr/>
            </a:pPr>
            <a:r>
              <a:rPr lang="en-US" sz="1500" dirty="0" err="1">
                <a:solidFill>
                  <a:prstClr val="white"/>
                </a:solidFill>
                <a:latin typeface="Arial" pitchFamily="34" charset="0"/>
                <a:ea typeface="Times New Roman" pitchFamily="18" charset="0"/>
                <a:cs typeface="Arial" pitchFamily="34" charset="0"/>
              </a:rPr>
              <a:t>Écourter</a:t>
            </a:r>
            <a:r>
              <a:rPr lang="en-US" sz="1500" dirty="0">
                <a:solidFill>
                  <a:prstClr val="white"/>
                </a:solidFill>
                <a:latin typeface="Arial" pitchFamily="34" charset="0"/>
                <a:ea typeface="Times New Roman" pitchFamily="18" charset="0"/>
                <a:cs typeface="Arial" pitchFamily="34" charset="0"/>
              </a:rPr>
              <a:t> la </a:t>
            </a:r>
            <a:r>
              <a:rPr lang="en-US" sz="1500" dirty="0" err="1">
                <a:solidFill>
                  <a:prstClr val="white"/>
                </a:solidFill>
                <a:latin typeface="Arial" pitchFamily="34" charset="0"/>
                <a:ea typeface="Times New Roman" pitchFamily="18" charset="0"/>
                <a:cs typeface="Arial" pitchFamily="34" charset="0"/>
              </a:rPr>
              <a:t>période</a:t>
            </a:r>
            <a:r>
              <a:rPr lang="en-US" sz="1500" dirty="0">
                <a:solidFill>
                  <a:prstClr val="white"/>
                </a:solidFill>
                <a:latin typeface="Arial" pitchFamily="34" charset="0"/>
                <a:ea typeface="Times New Roman" pitchFamily="18" charset="0"/>
                <a:cs typeface="Arial" pitchFamily="34" charset="0"/>
              </a:rPr>
              <a:t> entre le diagnostic et </a:t>
            </a:r>
            <a:r>
              <a:rPr lang="en-US" sz="1500" dirty="0" err="1">
                <a:solidFill>
                  <a:prstClr val="white"/>
                </a:solidFill>
                <a:latin typeface="Arial" pitchFamily="34" charset="0"/>
                <a:ea typeface="Times New Roman" pitchFamily="18" charset="0"/>
                <a:cs typeface="Arial" pitchFamily="34" charset="0"/>
              </a:rPr>
              <a:t>l’implication</a:t>
            </a:r>
            <a:r>
              <a:rPr lang="en-US" sz="1500" dirty="0">
                <a:solidFill>
                  <a:prstClr val="white"/>
                </a:solidFill>
                <a:latin typeface="Arial" pitchFamily="34" charset="0"/>
                <a:ea typeface="Times New Roman" pitchFamily="18" charset="0"/>
                <a:cs typeface="Arial" pitchFamily="34" charset="0"/>
              </a:rPr>
              <a:t> </a:t>
            </a:r>
            <a:r>
              <a:rPr lang="en-US" sz="1500" dirty="0" err="1">
                <a:solidFill>
                  <a:prstClr val="white"/>
                </a:solidFill>
                <a:latin typeface="Arial" pitchFamily="34" charset="0"/>
                <a:ea typeface="Times New Roman" pitchFamily="18" charset="0"/>
                <a:cs typeface="Arial" pitchFamily="34" charset="0"/>
              </a:rPr>
              <a:t>dans</a:t>
            </a:r>
            <a:r>
              <a:rPr lang="en-US" sz="1500" dirty="0">
                <a:solidFill>
                  <a:prstClr val="white"/>
                </a:solidFill>
                <a:latin typeface="Arial" pitchFamily="34" charset="0"/>
                <a:ea typeface="Times New Roman" pitchFamily="18" charset="0"/>
                <a:cs typeface="Arial" pitchFamily="34" charset="0"/>
              </a:rPr>
              <a:t> les </a:t>
            </a:r>
            <a:r>
              <a:rPr lang="en-US" sz="1500" dirty="0" err="1">
                <a:solidFill>
                  <a:prstClr val="white"/>
                </a:solidFill>
                <a:latin typeface="Arial" pitchFamily="34" charset="0"/>
                <a:ea typeface="Times New Roman" pitchFamily="18" charset="0"/>
                <a:cs typeface="Arial" pitchFamily="34" charset="0"/>
              </a:rPr>
              <a:t>soins</a:t>
            </a:r>
            <a:r>
              <a:rPr lang="en-US" sz="1500" dirty="0">
                <a:solidFill>
                  <a:prstClr val="white"/>
                </a:solidFill>
                <a:latin typeface="Arial" charset="0"/>
                <a:ea typeface="Times New Roman" pitchFamily="18" charset="0"/>
                <a:cs typeface="Arial" charset="0"/>
              </a:rPr>
              <a:t>, le </a:t>
            </a:r>
            <a:r>
              <a:rPr lang="en-US" sz="1500" dirty="0" err="1">
                <a:solidFill>
                  <a:prstClr val="white"/>
                </a:solidFill>
                <a:latin typeface="Arial" charset="0"/>
                <a:ea typeface="Times New Roman" pitchFamily="18" charset="0"/>
                <a:cs typeface="Arial" charset="0"/>
              </a:rPr>
              <a:t>traitement</a:t>
            </a:r>
            <a:r>
              <a:rPr lang="en-US" sz="1500" dirty="0">
                <a:solidFill>
                  <a:prstClr val="white"/>
                </a:solidFill>
                <a:latin typeface="Arial" charset="0"/>
                <a:ea typeface="Times New Roman" pitchFamily="18" charset="0"/>
                <a:cs typeface="Arial" charset="0"/>
              </a:rPr>
              <a:t> et la </a:t>
            </a:r>
            <a:r>
              <a:rPr lang="en-US" sz="1500" dirty="0" err="1">
                <a:solidFill>
                  <a:prstClr val="white"/>
                </a:solidFill>
                <a:latin typeface="Arial" charset="0"/>
                <a:ea typeface="Times New Roman" pitchFamily="18" charset="0"/>
                <a:cs typeface="Arial" charset="0"/>
              </a:rPr>
              <a:t>communauté</a:t>
            </a:r>
            <a:endParaRPr lang="en-CA" sz="1500" dirty="0">
              <a:solidFill>
                <a:prstClr val="white"/>
              </a:solidFill>
            </a:endParaRPr>
          </a:p>
        </p:txBody>
      </p:sp>
      <p:sp>
        <p:nvSpPr>
          <p:cNvPr id="11" name="Rectangle 10">
            <a:extLst>
              <a:ext uri="{FF2B5EF4-FFF2-40B4-BE49-F238E27FC236}">
                <a16:creationId xmlns:a16="http://schemas.microsoft.com/office/drawing/2014/main" id="{61685815-E1EB-4384-82A2-B04F94FD1B40}"/>
              </a:ext>
            </a:extLst>
          </p:cNvPr>
          <p:cNvSpPr/>
          <p:nvPr>
            <p:custDataLst>
              <p:tags r:id="rId6"/>
            </p:custDataLst>
          </p:nvPr>
        </p:nvSpPr>
        <p:spPr>
          <a:xfrm>
            <a:off x="6516688" y="3644900"/>
            <a:ext cx="2195512" cy="720725"/>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lstStyle/>
          <a:p>
            <a:pPr algn="ctr" defTabSz="912813" eaLnBrk="1" hangingPunct="1">
              <a:lnSpc>
                <a:spcPct val="150000"/>
              </a:lnSpc>
              <a:defRPr/>
            </a:pPr>
            <a:r>
              <a:rPr lang="en-CA" sz="1500">
                <a:solidFill>
                  <a:prstClr val="black"/>
                </a:solidFill>
                <a:latin typeface="Arial" pitchFamily="34" charset="0"/>
                <a:cs typeface="Arial" pitchFamily="34" charset="0"/>
              </a:rPr>
              <a:t>Prévenir la progression de l’infection au VIH</a:t>
            </a:r>
            <a:endParaRPr lang="en-CA" sz="1500" dirty="0">
              <a:solidFill>
                <a:prstClr val="black"/>
              </a:solidFill>
              <a:latin typeface="Arial" pitchFamily="34" charset="0"/>
              <a:cs typeface="Arial" pitchFamily="34" charset="0"/>
            </a:endParaRPr>
          </a:p>
        </p:txBody>
      </p:sp>
      <p:sp>
        <p:nvSpPr>
          <p:cNvPr id="22" name="Rectangle 21">
            <a:extLst>
              <a:ext uri="{FF2B5EF4-FFF2-40B4-BE49-F238E27FC236}">
                <a16:creationId xmlns:a16="http://schemas.microsoft.com/office/drawing/2014/main" id="{C9C8790D-0539-435E-86C2-50A61701784A}"/>
              </a:ext>
            </a:extLst>
          </p:cNvPr>
          <p:cNvSpPr/>
          <p:nvPr>
            <p:custDataLst>
              <p:tags r:id="rId7"/>
            </p:custDataLst>
          </p:nvPr>
        </p:nvSpPr>
        <p:spPr>
          <a:xfrm>
            <a:off x="1042988" y="333375"/>
            <a:ext cx="2233612" cy="1439863"/>
          </a:xfrm>
          <a:prstGeom prst="rect">
            <a:avLst/>
          </a:prstGeom>
          <a:solidFill>
            <a:schemeClr val="bg1">
              <a:lumMod val="65000"/>
            </a:schemeClr>
          </a:solidFill>
          <a:ln w="3175">
            <a:solidFill>
              <a:schemeClr val="tx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eaLnBrk="1" hangingPunct="1">
              <a:defRPr/>
            </a:pPr>
            <a:r>
              <a:rPr lang="en-CA" sz="1800" b="1">
                <a:solidFill>
                  <a:prstClr val="black"/>
                </a:solidFill>
                <a:latin typeface="Arial" charset="0"/>
                <a:ea typeface="ヒラギノ角ゴ Pro W3"/>
                <a:cs typeface="Arial" charset="0"/>
              </a:rPr>
              <a:t>4 objectifs des services de navigation par les pairs</a:t>
            </a:r>
            <a:endParaRPr lang="en-CA" sz="1800" b="1" dirty="0">
              <a:solidFill>
                <a:prstClr val="black"/>
              </a:solidFill>
              <a:latin typeface="Arial" charset="0"/>
              <a:ea typeface="ヒラギノ角ゴ Pro W3"/>
              <a:cs typeface="Arial" charset="0"/>
            </a:endParaRPr>
          </a:p>
        </p:txBody>
      </p:sp>
      <p:pic>
        <p:nvPicPr>
          <p:cNvPr id="53257" name="Picture 2">
            <a:extLst>
              <a:ext uri="{FF2B5EF4-FFF2-40B4-BE49-F238E27FC236}">
                <a16:creationId xmlns:a16="http://schemas.microsoft.com/office/drawing/2014/main" id="{D1C9FF41-E9C7-4922-91BD-4B626572964E}"/>
              </a:ext>
            </a:extLst>
          </p:cNvPr>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0" y="6308725"/>
            <a:ext cx="105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62D14B33-3286-4B33-A693-C5A46071C7CB}"/>
              </a:ext>
            </a:extLst>
          </p:cNvPr>
          <p:cNvCxnSpPr/>
          <p:nvPr>
            <p:custDataLst>
              <p:tags r:id="rId1"/>
            </p:custDataLst>
          </p:nvPr>
        </p:nvCxnSpPr>
        <p:spPr>
          <a:xfrm>
            <a:off x="4356100" y="1773238"/>
            <a:ext cx="358775" cy="935037"/>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5">
            <a:extLst>
              <a:ext uri="{FF2B5EF4-FFF2-40B4-BE49-F238E27FC236}">
                <a16:creationId xmlns:a16="http://schemas.microsoft.com/office/drawing/2014/main" id="{9E2B8EFF-044A-4C94-AC01-A0D4909FBE0F}"/>
              </a:ext>
            </a:extLst>
          </p:cNvPr>
          <p:cNvSpPr>
            <a:spLocks noGrp="1"/>
          </p:cNvSpPr>
          <p:nvPr>
            <p:ph type="title"/>
            <p:custDataLst>
              <p:tags r:id="rId2"/>
            </p:custDataLst>
          </p:nvPr>
        </p:nvSpPr>
        <p:spPr>
          <a:xfrm>
            <a:off x="395288" y="1420813"/>
            <a:ext cx="2232025" cy="1338262"/>
          </a:xfrm>
          <a:solidFill>
            <a:schemeClr val="accent2">
              <a:lumMod val="20000"/>
              <a:lumOff val="80000"/>
            </a:schemeClr>
          </a:solidFill>
          <a:ln>
            <a:solidFill>
              <a:schemeClr val="tx1"/>
            </a:solidFill>
          </a:ln>
        </p:spPr>
        <p:txBody>
          <a:bodyPr rtlCol="0">
            <a:spAutoFit/>
          </a:bodyPr>
          <a:lstStyle/>
          <a:p>
            <a:pPr eaLnBrk="1" fontAlgn="auto" hangingPunct="1">
              <a:lnSpc>
                <a:spcPct val="150000"/>
              </a:lnSpc>
              <a:spcAft>
                <a:spcPts val="0"/>
              </a:spcAft>
              <a:defRPr/>
            </a:pPr>
            <a:r>
              <a:rPr lang="fr-CA" sz="1800" dirty="0">
                <a:latin typeface="Arial" pitchFamily="34" charset="0"/>
                <a:cs typeface="Arial" pitchFamily="34" charset="0"/>
              </a:rPr>
              <a:t>4 éléments clés de la navigation par les pairs</a:t>
            </a:r>
          </a:p>
        </p:txBody>
      </p:sp>
      <p:sp>
        <p:nvSpPr>
          <p:cNvPr id="55300" name="Slide Number Placeholder 2">
            <a:extLst>
              <a:ext uri="{FF2B5EF4-FFF2-40B4-BE49-F238E27FC236}">
                <a16:creationId xmlns:a16="http://schemas.microsoft.com/office/drawing/2014/main" id="{D0D2FEB1-C646-4231-97AC-A839D67B3BAC}"/>
              </a:ext>
            </a:extLst>
          </p:cNvPr>
          <p:cNvSpPr>
            <a:spLocks noGrp="1"/>
          </p:cNvSpPr>
          <p:nvPr>
            <p:ph type="sldNum" sz="quarter" idx="12"/>
            <p:custDataLst>
              <p:tags r:id="rId3"/>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C8A60D-F351-4507-98B4-E21D3F8A4D83}" type="slidenum">
              <a:rPr lang="en-US" altLang="en-US" sz="1200">
                <a:solidFill>
                  <a:srgbClr val="898989"/>
                </a:solidFill>
                <a:latin typeface="Arial" panose="020B0604020202020204" pitchFamily="34" charset="0"/>
              </a:rPr>
              <a:pPr>
                <a:spcBef>
                  <a:spcPct val="0"/>
                </a:spcBef>
                <a:buFontTx/>
                <a:buNone/>
              </a:pPr>
              <a:t>29</a:t>
            </a:fld>
            <a:endParaRPr lang="en-US" altLang="en-US" sz="1200">
              <a:solidFill>
                <a:srgbClr val="898989"/>
              </a:solidFill>
              <a:latin typeface="Arial" panose="020B0604020202020204" pitchFamily="34" charset="0"/>
            </a:endParaRPr>
          </a:p>
        </p:txBody>
      </p:sp>
      <p:cxnSp>
        <p:nvCxnSpPr>
          <p:cNvPr id="13" name="Straight Connector 12">
            <a:extLst>
              <a:ext uri="{FF2B5EF4-FFF2-40B4-BE49-F238E27FC236}">
                <a16:creationId xmlns:a16="http://schemas.microsoft.com/office/drawing/2014/main" id="{44DD8060-D39C-498D-AC62-272A6EE42D7B}"/>
              </a:ext>
            </a:extLst>
          </p:cNvPr>
          <p:cNvCxnSpPr/>
          <p:nvPr>
            <p:custDataLst>
              <p:tags r:id="rId4"/>
            </p:custDataLst>
          </p:nvPr>
        </p:nvCxnSpPr>
        <p:spPr>
          <a:xfrm flipH="1">
            <a:off x="2987675" y="2009775"/>
            <a:ext cx="669925" cy="987425"/>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17CB5F-EBF0-45FE-8E56-8DA9E2E1DA7F}"/>
              </a:ext>
            </a:extLst>
          </p:cNvPr>
          <p:cNvCxnSpPr/>
          <p:nvPr>
            <p:custDataLst>
              <p:tags r:id="rId5"/>
            </p:custDataLst>
          </p:nvPr>
        </p:nvCxnSpPr>
        <p:spPr>
          <a:xfrm>
            <a:off x="2268538" y="4652963"/>
            <a:ext cx="442912" cy="936625"/>
          </a:xfrm>
          <a:prstGeom prst="line">
            <a:avLst/>
          </a:prstGeom>
          <a:ln w="28575">
            <a:solidFill>
              <a:srgbClr val="00215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6899D7-BF98-48B9-AA45-59578A98E96C}"/>
              </a:ext>
            </a:extLst>
          </p:cNvPr>
          <p:cNvCxnSpPr/>
          <p:nvPr>
            <p:custDataLst>
              <p:tags r:id="rId6"/>
            </p:custDataLst>
          </p:nvPr>
        </p:nvCxnSpPr>
        <p:spPr>
          <a:xfrm flipH="1" flipV="1">
            <a:off x="3348038" y="4581525"/>
            <a:ext cx="936625" cy="71438"/>
          </a:xfrm>
          <a:prstGeom prst="line">
            <a:avLst/>
          </a:prstGeom>
          <a:ln w="28575">
            <a:solidFill>
              <a:srgbClr val="00215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955DB0-1CC5-47B7-93F0-63608C02676A}"/>
              </a:ext>
            </a:extLst>
          </p:cNvPr>
          <p:cNvCxnSpPr/>
          <p:nvPr>
            <p:custDataLst>
              <p:tags r:id="rId7"/>
            </p:custDataLst>
          </p:nvPr>
        </p:nvCxnSpPr>
        <p:spPr>
          <a:xfrm flipH="1">
            <a:off x="3419475" y="3228975"/>
            <a:ext cx="666750" cy="271463"/>
          </a:xfrm>
          <a:prstGeom prst="line">
            <a:avLst/>
          </a:prstGeom>
          <a:ln w="28575">
            <a:solidFill>
              <a:srgbClr val="00215C"/>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8EA1281B-D70B-4608-A5D8-74FBD7BB621D}"/>
              </a:ext>
            </a:extLst>
          </p:cNvPr>
          <p:cNvSpPr/>
          <p:nvPr>
            <p:custDataLst>
              <p:tags r:id="rId8"/>
            </p:custDataLst>
          </p:nvPr>
        </p:nvSpPr>
        <p:spPr>
          <a:xfrm>
            <a:off x="4086225" y="4149278"/>
            <a:ext cx="2708151" cy="1151930"/>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eaLnBrk="1" hangingPunct="1">
              <a:defRPr/>
            </a:pPr>
            <a:r>
              <a:rPr lang="en-CA" sz="1600">
                <a:solidFill>
                  <a:prstClr val="black"/>
                </a:solidFill>
                <a:latin typeface="Arial" pitchFamily="34" charset="0"/>
                <a:cs typeface="Arial" pitchFamily="34" charset="0"/>
              </a:rPr>
              <a:t>Accompagnement/</a:t>
            </a:r>
            <a:endParaRPr lang="en-CA" sz="1600" dirty="0">
              <a:solidFill>
                <a:prstClr val="black"/>
              </a:solidFill>
              <a:latin typeface="Arial" pitchFamily="34" charset="0"/>
              <a:cs typeface="Arial" pitchFamily="34" charset="0"/>
            </a:endParaRPr>
          </a:p>
          <a:p>
            <a:pPr defTabSz="912813" eaLnBrk="1" hangingPunct="1">
              <a:defRPr/>
            </a:pPr>
            <a:r>
              <a:rPr lang="en-CA" sz="1600">
                <a:solidFill>
                  <a:prstClr val="black"/>
                </a:solidFill>
                <a:latin typeface="Arial" pitchFamily="34" charset="0"/>
                <a:cs typeface="Arial" pitchFamily="34" charset="0"/>
              </a:rPr>
              <a:t>stabilisation</a:t>
            </a:r>
            <a:endParaRPr lang="en-CA" sz="1600" dirty="0">
              <a:solidFill>
                <a:prstClr val="black"/>
              </a:solidFill>
              <a:latin typeface="Arial" pitchFamily="34" charset="0"/>
              <a:cs typeface="Arial" pitchFamily="34" charset="0"/>
            </a:endParaRPr>
          </a:p>
        </p:txBody>
      </p:sp>
      <p:sp>
        <p:nvSpPr>
          <p:cNvPr id="21" name="Oval 20">
            <a:extLst>
              <a:ext uri="{FF2B5EF4-FFF2-40B4-BE49-F238E27FC236}">
                <a16:creationId xmlns:a16="http://schemas.microsoft.com/office/drawing/2014/main" id="{71C46D12-EB4D-42D7-B0C1-6C58D9EFDB52}"/>
              </a:ext>
            </a:extLst>
          </p:cNvPr>
          <p:cNvSpPr/>
          <p:nvPr>
            <p:custDataLst>
              <p:tags r:id="rId9"/>
            </p:custDataLst>
          </p:nvPr>
        </p:nvSpPr>
        <p:spPr>
          <a:xfrm>
            <a:off x="2819401" y="475878"/>
            <a:ext cx="2133600" cy="1245517"/>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eaLnBrk="1" hangingPunct="1">
              <a:defRPr/>
            </a:pPr>
            <a:r>
              <a:rPr lang="en-CA" sz="1600">
                <a:solidFill>
                  <a:prstClr val="black"/>
                </a:solidFill>
                <a:latin typeface="Arial" pitchFamily="34" charset="0"/>
                <a:cs typeface="Arial" pitchFamily="34" charset="0"/>
              </a:rPr>
              <a:t>Compétences en navigation</a:t>
            </a:r>
            <a:endParaRPr lang="en-CA" sz="1600" dirty="0">
              <a:solidFill>
                <a:prstClr val="black"/>
              </a:solidFill>
              <a:latin typeface="Arial" pitchFamily="34" charset="0"/>
              <a:cs typeface="Arial" pitchFamily="34" charset="0"/>
            </a:endParaRPr>
          </a:p>
        </p:txBody>
      </p:sp>
      <p:sp>
        <p:nvSpPr>
          <p:cNvPr id="23" name="Oval 22">
            <a:extLst>
              <a:ext uri="{FF2B5EF4-FFF2-40B4-BE49-F238E27FC236}">
                <a16:creationId xmlns:a16="http://schemas.microsoft.com/office/drawing/2014/main" id="{02F7A615-CF9C-440A-AF3E-F63CA81AC096}"/>
              </a:ext>
            </a:extLst>
          </p:cNvPr>
          <p:cNvSpPr/>
          <p:nvPr>
            <p:custDataLst>
              <p:tags r:id="rId10"/>
            </p:custDataLst>
          </p:nvPr>
        </p:nvSpPr>
        <p:spPr>
          <a:xfrm>
            <a:off x="1271588" y="5474147"/>
            <a:ext cx="2308324" cy="1195213"/>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2813" eaLnBrk="1" hangingPunct="1">
              <a:defRPr/>
            </a:pPr>
            <a:r>
              <a:rPr lang="en-CA" sz="1600">
                <a:solidFill>
                  <a:prstClr val="black"/>
                </a:solidFill>
                <a:latin typeface="Arial" pitchFamily="34" charset="0"/>
                <a:cs typeface="Arial" pitchFamily="34" charset="0"/>
              </a:rPr>
              <a:t>Partage des</a:t>
            </a:r>
          </a:p>
          <a:p>
            <a:pPr defTabSz="912813" eaLnBrk="1" hangingPunct="1">
              <a:defRPr/>
            </a:pPr>
            <a:r>
              <a:rPr lang="en-CA" sz="1600">
                <a:solidFill>
                  <a:prstClr val="black"/>
                </a:solidFill>
                <a:latin typeface="Arial" pitchFamily="34" charset="0"/>
                <a:cs typeface="Arial" pitchFamily="34" charset="0"/>
              </a:rPr>
              <a:t>connaissances en VIH</a:t>
            </a:r>
            <a:endParaRPr lang="en-CA" sz="1600" dirty="0">
              <a:solidFill>
                <a:prstClr val="black"/>
              </a:solidFill>
              <a:latin typeface="Arial" pitchFamily="34" charset="0"/>
              <a:cs typeface="Arial" pitchFamily="34" charset="0"/>
            </a:endParaRPr>
          </a:p>
        </p:txBody>
      </p:sp>
      <p:grpSp>
        <p:nvGrpSpPr>
          <p:cNvPr id="55314" name="Group 23">
            <a:extLst>
              <a:ext uri="{FF2B5EF4-FFF2-40B4-BE49-F238E27FC236}">
                <a16:creationId xmlns:a16="http://schemas.microsoft.com/office/drawing/2014/main" id="{8A2BA717-73A7-47C4-B640-D416A6A27B22}"/>
              </a:ext>
            </a:extLst>
          </p:cNvPr>
          <p:cNvGrpSpPr>
            <a:grpSpLocks/>
          </p:cNvGrpSpPr>
          <p:nvPr>
            <p:custDataLst>
              <p:tags r:id="rId11"/>
            </p:custDataLst>
          </p:nvPr>
        </p:nvGrpSpPr>
        <p:grpSpPr bwMode="auto">
          <a:xfrm>
            <a:off x="5087938" y="404813"/>
            <a:ext cx="4056062" cy="1803400"/>
            <a:chOff x="4028587" y="-575588"/>
            <a:chExt cx="2368993" cy="1803871"/>
          </a:xfrm>
        </p:grpSpPr>
        <p:sp>
          <p:nvSpPr>
            <p:cNvPr id="25" name="Rectangle 24">
              <a:extLst>
                <a:ext uri="{FF2B5EF4-FFF2-40B4-BE49-F238E27FC236}">
                  <a16:creationId xmlns:a16="http://schemas.microsoft.com/office/drawing/2014/main" id="{0D0DF219-657F-4496-B621-5A221F4190D8}"/>
                </a:ext>
              </a:extLst>
            </p:cNvPr>
            <p:cNvSpPr/>
            <p:nvPr/>
          </p:nvSpPr>
          <p:spPr>
            <a:xfrm>
              <a:off x="4028587" y="143737"/>
              <a:ext cx="1893340" cy="10845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a:extLst>
                <a:ext uri="{FF2B5EF4-FFF2-40B4-BE49-F238E27FC236}">
                  <a16:creationId xmlns:a16="http://schemas.microsoft.com/office/drawing/2014/main" id="{AC99F9F4-781C-4CFD-895D-7034D3B83931}"/>
                </a:ext>
              </a:extLst>
            </p:cNvPr>
            <p:cNvSpPr/>
            <p:nvPr/>
          </p:nvSpPr>
          <p:spPr>
            <a:xfrm>
              <a:off x="4028587" y="-575588"/>
              <a:ext cx="2368993" cy="13005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114300" lvl="1" indent="-114300" defTabSz="622300" eaLnBrk="1" hangingPunct="1">
                <a:lnSpc>
                  <a:spcPct val="150000"/>
                </a:lnSpc>
                <a:spcAft>
                  <a:spcPct val="15000"/>
                </a:spcAft>
                <a:buFontTx/>
                <a:buChar char="••"/>
                <a:defRPr/>
              </a:pPr>
              <a:endParaRPr lang="en-CA" sz="1400" dirty="0">
                <a:solidFill>
                  <a:prstClr val="black">
                    <a:hueOff val="0"/>
                    <a:satOff val="0"/>
                    <a:lumOff val="0"/>
                    <a:alphaOff val="0"/>
                  </a:prstClr>
                </a:solidFill>
                <a:latin typeface="Arial" pitchFamily="34" charset="0"/>
                <a:cs typeface="Arial" pitchFamily="34" charset="0"/>
              </a:endParaRPr>
            </a:p>
            <a:p>
              <a:pPr marL="114300" lvl="1" indent="-114300" defTabSz="622300" eaLnBrk="1" hangingPunct="1">
                <a:lnSpc>
                  <a:spcPct val="150000"/>
                </a:lnSpc>
                <a:spcAft>
                  <a:spcPct val="15000"/>
                </a:spcAft>
                <a:buFontTx/>
                <a:buChar char="••"/>
                <a:defRPr/>
              </a:pPr>
              <a:r>
                <a:rPr lang="en-CA" sz="1400">
                  <a:solidFill>
                    <a:prstClr val="black">
                      <a:hueOff val="0"/>
                      <a:satOff val="0"/>
                      <a:lumOff val="0"/>
                      <a:alphaOff val="0"/>
                    </a:prstClr>
                  </a:solidFill>
                  <a:latin typeface="Arial" pitchFamily="34" charset="0"/>
                  <a:cs typeface="Arial" pitchFamily="34" charset="0"/>
                </a:rPr>
                <a:t>Quels organismes peuvent m’aider à trouver un logement?</a:t>
              </a:r>
              <a:endParaRPr lang="en-CA" sz="1400" dirty="0">
                <a:solidFill>
                  <a:prstClr val="black">
                    <a:hueOff val="0"/>
                    <a:satOff val="0"/>
                    <a:lumOff val="0"/>
                    <a:alphaOff val="0"/>
                  </a:prstClr>
                </a:solidFill>
                <a:latin typeface="Arial" pitchFamily="34" charset="0"/>
                <a:cs typeface="Arial" pitchFamily="34" charset="0"/>
              </a:endParaRPr>
            </a:p>
            <a:p>
              <a:pPr marL="114300" lvl="1" indent="-114300" defTabSz="622300" eaLnBrk="1" hangingPunct="1">
                <a:lnSpc>
                  <a:spcPct val="150000"/>
                </a:lnSpc>
                <a:spcAft>
                  <a:spcPct val="15000"/>
                </a:spcAft>
                <a:buFontTx/>
                <a:buChar char="••"/>
                <a:defRPr/>
              </a:pPr>
              <a:r>
                <a:rPr lang="en-CA" sz="1400">
                  <a:solidFill>
                    <a:prstClr val="black">
                      <a:hueOff val="0"/>
                      <a:satOff val="0"/>
                      <a:lumOff val="0"/>
                      <a:alphaOff val="0"/>
                    </a:prstClr>
                  </a:solidFill>
                  <a:latin typeface="Arial" pitchFamily="34" charset="0"/>
                  <a:cs typeface="Arial" pitchFamily="34" charset="0"/>
                </a:rPr>
                <a:t>Où est-ce que j’obtiens mes médicaments? </a:t>
              </a:r>
              <a:endParaRPr lang="en-CA" sz="1400" dirty="0">
                <a:solidFill>
                  <a:prstClr val="black">
                    <a:hueOff val="0"/>
                    <a:satOff val="0"/>
                    <a:lumOff val="0"/>
                    <a:alphaOff val="0"/>
                  </a:prstClr>
                </a:solidFill>
                <a:latin typeface="Arial" pitchFamily="34" charset="0"/>
                <a:cs typeface="Arial" pitchFamily="34" charset="0"/>
              </a:endParaRPr>
            </a:p>
          </p:txBody>
        </p:sp>
      </p:grpSp>
      <p:sp>
        <p:nvSpPr>
          <p:cNvPr id="30" name="Rectangle 29">
            <a:extLst>
              <a:ext uri="{FF2B5EF4-FFF2-40B4-BE49-F238E27FC236}">
                <a16:creationId xmlns:a16="http://schemas.microsoft.com/office/drawing/2014/main" id="{3FCA40C7-BA2D-484E-99DD-EECD294D6131}"/>
              </a:ext>
            </a:extLst>
          </p:cNvPr>
          <p:cNvSpPr/>
          <p:nvPr>
            <p:custDataLst>
              <p:tags r:id="rId12"/>
            </p:custDataLst>
          </p:nvPr>
        </p:nvSpPr>
        <p:spPr>
          <a:xfrm>
            <a:off x="6156325" y="2852738"/>
            <a:ext cx="1338263" cy="10842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a:extLst>
              <a:ext uri="{FF2B5EF4-FFF2-40B4-BE49-F238E27FC236}">
                <a16:creationId xmlns:a16="http://schemas.microsoft.com/office/drawing/2014/main" id="{4CE79AF2-89EA-4C34-9593-76042BA8BD98}"/>
              </a:ext>
            </a:extLst>
          </p:cNvPr>
          <p:cNvSpPr/>
          <p:nvPr>
            <p:custDataLst>
              <p:tags r:id="rId13"/>
            </p:custDataLst>
          </p:nvPr>
        </p:nvSpPr>
        <p:spPr>
          <a:xfrm>
            <a:off x="6443663" y="4292600"/>
            <a:ext cx="1179512" cy="1092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a:extLst>
              <a:ext uri="{FF2B5EF4-FFF2-40B4-BE49-F238E27FC236}">
                <a16:creationId xmlns:a16="http://schemas.microsoft.com/office/drawing/2014/main" id="{5209EB32-2466-4579-B3B4-58D4131CD0C2}"/>
              </a:ext>
            </a:extLst>
          </p:cNvPr>
          <p:cNvSpPr/>
          <p:nvPr>
            <p:custDataLst>
              <p:tags r:id="rId14"/>
            </p:custDataLst>
          </p:nvPr>
        </p:nvSpPr>
        <p:spPr>
          <a:xfrm>
            <a:off x="4716463" y="5589588"/>
            <a:ext cx="1538287" cy="10255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Rectangle 37">
            <a:extLst>
              <a:ext uri="{FF2B5EF4-FFF2-40B4-BE49-F238E27FC236}">
                <a16:creationId xmlns:a16="http://schemas.microsoft.com/office/drawing/2014/main" id="{68AD7726-D30B-48CC-B5E6-66BC8C7B3A8A}"/>
              </a:ext>
            </a:extLst>
          </p:cNvPr>
          <p:cNvSpPr/>
          <p:nvPr>
            <p:custDataLst>
              <p:tags r:id="rId15"/>
            </p:custDataLst>
          </p:nvPr>
        </p:nvSpPr>
        <p:spPr>
          <a:xfrm>
            <a:off x="6227763" y="2349500"/>
            <a:ext cx="3429000" cy="10842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marL="57150" lvl="1" indent="-57150" defTabSz="444500" eaLnBrk="1" hangingPunct="1">
              <a:lnSpc>
                <a:spcPct val="150000"/>
              </a:lnSpc>
              <a:spcAft>
                <a:spcPct val="15000"/>
              </a:spcAft>
              <a:buFontTx/>
              <a:buChar char="••"/>
              <a:defRPr/>
            </a:pPr>
            <a:r>
              <a:rPr lang="en-CA" sz="1400">
                <a:solidFill>
                  <a:prstClr val="black">
                    <a:hueOff val="0"/>
                    <a:satOff val="0"/>
                    <a:lumOff val="0"/>
                    <a:alphaOff val="0"/>
                  </a:prstClr>
                </a:solidFill>
                <a:latin typeface="Arial" pitchFamily="34" charset="0"/>
                <a:cs typeface="Arial" pitchFamily="34" charset="0"/>
              </a:rPr>
              <a:t> J’ai le VIH, comme toi. </a:t>
            </a:r>
            <a:endParaRPr lang="en-CA" sz="1400" dirty="0">
              <a:solidFill>
                <a:prstClr val="black">
                  <a:hueOff val="0"/>
                  <a:satOff val="0"/>
                  <a:lumOff val="0"/>
                  <a:alphaOff val="0"/>
                </a:prstClr>
              </a:solidFill>
              <a:latin typeface="Arial" pitchFamily="34" charset="0"/>
              <a:cs typeface="Arial" pitchFamily="34" charset="0"/>
            </a:endParaRPr>
          </a:p>
          <a:p>
            <a:pPr marL="57150" lvl="1" indent="-57150" defTabSz="444500" eaLnBrk="1" hangingPunct="1">
              <a:lnSpc>
                <a:spcPct val="150000"/>
              </a:lnSpc>
              <a:spcAft>
                <a:spcPct val="15000"/>
              </a:spcAft>
              <a:buFontTx/>
              <a:buChar char="••"/>
              <a:defRPr/>
            </a:pPr>
            <a:r>
              <a:rPr lang="en-CA" sz="1400">
                <a:solidFill>
                  <a:prstClr val="black">
                    <a:hueOff val="0"/>
                    <a:satOff val="0"/>
                    <a:lumOff val="0"/>
                    <a:alphaOff val="0"/>
                  </a:prstClr>
                </a:solidFill>
                <a:latin typeface="Arial" pitchFamily="34" charset="0"/>
                <a:cs typeface="Arial" pitchFamily="34" charset="0"/>
              </a:rPr>
              <a:t> Je fais du bénévolat ou travaille à </a:t>
            </a:r>
          </a:p>
          <a:p>
            <a:pPr marL="0" lvl="1" defTabSz="444500" eaLnBrk="1" hangingPunct="1">
              <a:lnSpc>
                <a:spcPct val="150000"/>
              </a:lnSpc>
              <a:spcAft>
                <a:spcPct val="15000"/>
              </a:spcAft>
              <a:defRPr/>
            </a:pPr>
            <a:r>
              <a:rPr lang="en-CA" sz="1400">
                <a:solidFill>
                  <a:prstClr val="black">
                    <a:hueOff val="0"/>
                    <a:satOff val="0"/>
                    <a:lumOff val="0"/>
                    <a:alphaOff val="0"/>
                  </a:prstClr>
                </a:solidFill>
                <a:latin typeface="Arial" pitchFamily="34" charset="0"/>
                <a:cs typeface="Arial" pitchFamily="34" charset="0"/>
              </a:rPr>
              <a:t>temps partiel.</a:t>
            </a:r>
            <a:endParaRPr lang="en-CA" sz="1400" dirty="0">
              <a:solidFill>
                <a:prstClr val="black">
                  <a:hueOff val="0"/>
                  <a:satOff val="0"/>
                  <a:lumOff val="0"/>
                  <a:alphaOff val="0"/>
                </a:prstClr>
              </a:solidFill>
              <a:latin typeface="Arial" pitchFamily="34" charset="0"/>
              <a:cs typeface="Arial" pitchFamily="34" charset="0"/>
            </a:endParaRPr>
          </a:p>
        </p:txBody>
      </p:sp>
      <p:sp>
        <p:nvSpPr>
          <p:cNvPr id="39" name="Rectangle 38">
            <a:extLst>
              <a:ext uri="{FF2B5EF4-FFF2-40B4-BE49-F238E27FC236}">
                <a16:creationId xmlns:a16="http://schemas.microsoft.com/office/drawing/2014/main" id="{4E0BF617-3890-414E-ABB3-A3CBE3A5BB90}"/>
              </a:ext>
            </a:extLst>
          </p:cNvPr>
          <p:cNvSpPr/>
          <p:nvPr>
            <p:custDataLst>
              <p:tags r:id="rId16"/>
            </p:custDataLst>
          </p:nvPr>
        </p:nvSpPr>
        <p:spPr>
          <a:xfrm>
            <a:off x="6804025" y="4508500"/>
            <a:ext cx="1997075" cy="10080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anchor="ctr"/>
          <a:lstStyle/>
          <a:p>
            <a:pPr marL="114300" lvl="1" indent="-114300" defTabSz="666750" eaLnBrk="1" hangingPunct="1">
              <a:lnSpc>
                <a:spcPct val="150000"/>
              </a:lnSpc>
              <a:spcAft>
                <a:spcPct val="15000"/>
              </a:spcAft>
              <a:buFontTx/>
              <a:buChar char="•"/>
              <a:defRPr/>
            </a:pPr>
            <a:r>
              <a:rPr lang="en-CA" sz="1400">
                <a:solidFill>
                  <a:srgbClr val="000000"/>
                </a:solidFill>
                <a:latin typeface="Arial" charset="0"/>
                <a:ea typeface="ヒラギノ角ゴ Pro W3"/>
                <a:cs typeface="Arial" charset="0"/>
              </a:rPr>
              <a:t>...chez le médecin</a:t>
            </a:r>
            <a:endParaRPr lang="en-CA" sz="1400" dirty="0">
              <a:solidFill>
                <a:srgbClr val="000000"/>
              </a:solidFill>
              <a:latin typeface="Arial" charset="0"/>
              <a:ea typeface="ヒラギノ角ゴ Pro W3"/>
              <a:cs typeface="Arial" charset="0"/>
            </a:endParaRPr>
          </a:p>
          <a:p>
            <a:pPr marL="114300" lvl="1" indent="-114300" defTabSz="666750" eaLnBrk="1" hangingPunct="1">
              <a:lnSpc>
                <a:spcPct val="150000"/>
              </a:lnSpc>
              <a:spcAft>
                <a:spcPct val="15000"/>
              </a:spcAft>
              <a:buFontTx/>
              <a:buChar char="•"/>
              <a:defRPr/>
            </a:pPr>
            <a:r>
              <a:rPr lang="en-CA" sz="1400">
                <a:solidFill>
                  <a:srgbClr val="000000"/>
                </a:solidFill>
                <a:latin typeface="Arial" charset="0"/>
                <a:ea typeface="ヒラギノ角ゴ Pro W3"/>
                <a:cs typeface="Arial" charset="0"/>
              </a:rPr>
              <a:t>...pour obtenir ses médicaments</a:t>
            </a:r>
            <a:endParaRPr lang="en-CA" sz="1400" dirty="0">
              <a:solidFill>
                <a:srgbClr val="000000"/>
              </a:solidFill>
              <a:latin typeface="Arial" charset="0"/>
              <a:ea typeface="ヒラギノ角ゴ Pro W3"/>
              <a:cs typeface="Arial" charset="0"/>
            </a:endParaRPr>
          </a:p>
          <a:p>
            <a:pPr marL="114300" lvl="1" indent="-114300" defTabSz="666750" eaLnBrk="1" hangingPunct="1">
              <a:lnSpc>
                <a:spcPct val="150000"/>
              </a:lnSpc>
              <a:spcAft>
                <a:spcPct val="15000"/>
              </a:spcAft>
              <a:buFontTx/>
              <a:buChar char="•"/>
              <a:defRPr/>
            </a:pPr>
            <a:r>
              <a:rPr lang="en-CA" sz="1400">
                <a:solidFill>
                  <a:srgbClr val="000000"/>
                </a:solidFill>
                <a:latin typeface="Arial" charset="0"/>
                <a:ea typeface="ヒラギノ角ゴ Pro W3"/>
                <a:cs typeface="Arial" charset="0"/>
              </a:rPr>
              <a:t>…trouver de la bouffe, des programmes de rétablissement, des groupes de soutien, </a:t>
            </a:r>
            <a:r>
              <a:rPr lang="en-CA" sz="1400" dirty="0">
                <a:solidFill>
                  <a:srgbClr val="000000"/>
                </a:solidFill>
                <a:latin typeface="Arial" charset="0"/>
                <a:ea typeface="ヒラギノ角ゴ Pro W3"/>
                <a:cs typeface="Arial" charset="0"/>
              </a:rPr>
              <a:t>etc.</a:t>
            </a:r>
          </a:p>
          <a:p>
            <a:pPr marL="114300" lvl="1" indent="-114300" defTabSz="666750" eaLnBrk="1" hangingPunct="1">
              <a:lnSpc>
                <a:spcPct val="90000"/>
              </a:lnSpc>
              <a:spcAft>
                <a:spcPct val="15000"/>
              </a:spcAft>
              <a:buFontTx/>
              <a:buChar char="•"/>
              <a:defRPr/>
            </a:pPr>
            <a:endParaRPr lang="en-CA" sz="1500" dirty="0">
              <a:solidFill>
                <a:srgbClr val="000000"/>
              </a:solidFill>
              <a:latin typeface="Arial" charset="0"/>
              <a:ea typeface="ヒラギノ角ゴ Pro W3"/>
              <a:cs typeface="Arial" charset="0"/>
            </a:endParaRPr>
          </a:p>
        </p:txBody>
      </p:sp>
      <p:sp>
        <p:nvSpPr>
          <p:cNvPr id="40" name="Rectangle 39">
            <a:extLst>
              <a:ext uri="{FF2B5EF4-FFF2-40B4-BE49-F238E27FC236}">
                <a16:creationId xmlns:a16="http://schemas.microsoft.com/office/drawing/2014/main" id="{E2A314E1-C8BA-47B9-B985-3864AD5FDDA0}"/>
              </a:ext>
            </a:extLst>
          </p:cNvPr>
          <p:cNvSpPr/>
          <p:nvPr>
            <p:custDataLst>
              <p:tags r:id="rId17"/>
            </p:custDataLst>
          </p:nvPr>
        </p:nvSpPr>
        <p:spPr>
          <a:xfrm>
            <a:off x="3563938" y="5832475"/>
            <a:ext cx="3960812" cy="10255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anchor="ctr"/>
          <a:lstStyle/>
          <a:p>
            <a:pPr marL="114300" lvl="1" indent="-114300" defTabSz="622300" eaLnBrk="1" hangingPunct="1">
              <a:lnSpc>
                <a:spcPct val="150000"/>
              </a:lnSpc>
              <a:spcAft>
                <a:spcPct val="15000"/>
              </a:spcAft>
              <a:buFontTx/>
              <a:buChar char="•"/>
              <a:defRPr/>
            </a:pPr>
            <a:r>
              <a:rPr lang="en-CA" sz="1400">
                <a:solidFill>
                  <a:srgbClr val="000000"/>
                </a:solidFill>
                <a:latin typeface="Arial" charset="0"/>
                <a:ea typeface="ヒラギノ角ゴ Pro W3"/>
                <a:cs typeface="Arial" charset="0"/>
              </a:rPr>
              <a:t>Pourquoi je prends ces pilules?</a:t>
            </a:r>
            <a:endParaRPr lang="en-CA" sz="1400" dirty="0">
              <a:solidFill>
                <a:srgbClr val="000000"/>
              </a:solidFill>
              <a:latin typeface="Arial" charset="0"/>
              <a:ea typeface="ヒラギノ角ゴ Pro W3"/>
              <a:cs typeface="Arial" charset="0"/>
            </a:endParaRPr>
          </a:p>
          <a:p>
            <a:pPr marL="114300" lvl="1" indent="-114300" defTabSz="622300" eaLnBrk="1" hangingPunct="1">
              <a:lnSpc>
                <a:spcPct val="150000"/>
              </a:lnSpc>
              <a:spcAft>
                <a:spcPct val="15000"/>
              </a:spcAft>
              <a:buFontTx/>
              <a:buChar char="•"/>
              <a:defRPr/>
            </a:pPr>
            <a:r>
              <a:rPr lang="en-CA" sz="1400">
                <a:solidFill>
                  <a:srgbClr val="000000"/>
                </a:solidFill>
                <a:latin typeface="Arial" charset="0"/>
                <a:ea typeface="ヒラギノ角ゴ Pro W3"/>
                <a:cs typeface="Arial" charset="0"/>
              </a:rPr>
              <a:t>Comment dire à quelqu’un que j’ai </a:t>
            </a:r>
          </a:p>
          <a:p>
            <a:pPr marL="0" lvl="1" defTabSz="622300" eaLnBrk="1" hangingPunct="1">
              <a:lnSpc>
                <a:spcPct val="150000"/>
              </a:lnSpc>
              <a:spcAft>
                <a:spcPct val="15000"/>
              </a:spcAft>
              <a:defRPr/>
            </a:pPr>
            <a:r>
              <a:rPr lang="en-CA" sz="1400">
                <a:solidFill>
                  <a:srgbClr val="000000"/>
                </a:solidFill>
                <a:latin typeface="Arial" charset="0"/>
                <a:ea typeface="ヒラギノ角ゴ Pro W3"/>
                <a:cs typeface="Arial" charset="0"/>
              </a:rPr>
              <a:t>   le VIH?</a:t>
            </a:r>
            <a:endParaRPr lang="en-CA" sz="1400" dirty="0">
              <a:solidFill>
                <a:srgbClr val="000000"/>
              </a:solidFill>
              <a:latin typeface="Arial" charset="0"/>
              <a:ea typeface="ヒラギノ角ゴ Pro W3"/>
              <a:cs typeface="Arial" charset="0"/>
            </a:endParaRPr>
          </a:p>
          <a:p>
            <a:pPr marL="114300" lvl="1" indent="-114300" defTabSz="622300" eaLnBrk="1" hangingPunct="1">
              <a:lnSpc>
                <a:spcPct val="150000"/>
              </a:lnSpc>
              <a:spcAft>
                <a:spcPct val="15000"/>
              </a:spcAft>
              <a:buFontTx/>
              <a:buChar char="•"/>
              <a:defRPr/>
            </a:pPr>
            <a:r>
              <a:rPr lang="en-CA" sz="1400">
                <a:solidFill>
                  <a:prstClr val="black"/>
                </a:solidFill>
                <a:latin typeface="Arial" pitchFamily="34" charset="0"/>
                <a:cs typeface="Arial" pitchFamily="34" charset="0"/>
              </a:rPr>
              <a:t>Santé et traitement du VIH</a:t>
            </a:r>
            <a:endParaRPr lang="en-CA" sz="1400" dirty="0">
              <a:solidFill>
                <a:prstClr val="black"/>
              </a:solidFill>
              <a:latin typeface="Arial" pitchFamily="34" charset="0"/>
              <a:cs typeface="Arial" pitchFamily="34" charset="0"/>
            </a:endParaRPr>
          </a:p>
          <a:p>
            <a:pPr marL="114300" lvl="1" indent="-114300" defTabSz="622300" eaLnBrk="1" hangingPunct="1">
              <a:lnSpc>
                <a:spcPct val="150000"/>
              </a:lnSpc>
              <a:spcAft>
                <a:spcPct val="15000"/>
              </a:spcAft>
              <a:buFontTx/>
              <a:buChar char="•"/>
              <a:defRPr/>
            </a:pPr>
            <a:endParaRPr lang="en-CA" sz="1400" dirty="0">
              <a:solidFill>
                <a:srgbClr val="000000"/>
              </a:solidFill>
              <a:latin typeface="Arial" charset="0"/>
              <a:ea typeface="ヒラギノ角ゴ Pro W3"/>
              <a:cs typeface="Arial" charset="0"/>
            </a:endParaRPr>
          </a:p>
        </p:txBody>
      </p:sp>
      <p:cxnSp>
        <p:nvCxnSpPr>
          <p:cNvPr id="42" name="Straight Connector 41">
            <a:extLst>
              <a:ext uri="{FF2B5EF4-FFF2-40B4-BE49-F238E27FC236}">
                <a16:creationId xmlns:a16="http://schemas.microsoft.com/office/drawing/2014/main" id="{838FCE4B-8050-4C86-AC2A-812341379044}"/>
              </a:ext>
            </a:extLst>
          </p:cNvPr>
          <p:cNvCxnSpPr/>
          <p:nvPr>
            <p:custDataLst>
              <p:tags r:id="rId18"/>
            </p:custDataLst>
          </p:nvPr>
        </p:nvCxnSpPr>
        <p:spPr>
          <a:xfrm flipH="1">
            <a:off x="3635375" y="5229225"/>
            <a:ext cx="804863" cy="649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C643A7-4794-405C-B0AB-C3F146F838DA}"/>
              </a:ext>
            </a:extLst>
          </p:cNvPr>
          <p:cNvCxnSpPr/>
          <p:nvPr>
            <p:custDataLst>
              <p:tags r:id="rId19"/>
            </p:custDataLst>
          </p:nvPr>
        </p:nvCxnSpPr>
        <p:spPr>
          <a:xfrm>
            <a:off x="5364163" y="3573463"/>
            <a:ext cx="211137" cy="647700"/>
          </a:xfrm>
          <a:prstGeom prst="line">
            <a:avLst/>
          </a:prstGeom>
        </p:spPr>
        <p:style>
          <a:lnRef idx="1">
            <a:schemeClr val="accent1"/>
          </a:lnRef>
          <a:fillRef idx="0">
            <a:schemeClr val="accent1"/>
          </a:fillRef>
          <a:effectRef idx="0">
            <a:schemeClr val="accent1"/>
          </a:effectRef>
          <a:fontRef idx="minor">
            <a:schemeClr val="tx1"/>
          </a:fontRef>
        </p:style>
      </p:cxnSp>
      <p:pic>
        <p:nvPicPr>
          <p:cNvPr id="55323" name="Picture 6" descr="http://l.thumbs.canstockphoto.com/canstock6685903.jpg">
            <a:extLst>
              <a:ext uri="{FF2B5EF4-FFF2-40B4-BE49-F238E27FC236}">
                <a16:creationId xmlns:a16="http://schemas.microsoft.com/office/drawing/2014/main" id="{C9ECFBBD-2B49-4F03-9DF2-9DD18BF8BFE2}"/>
              </a:ext>
            </a:extLst>
          </p:cNvPr>
          <p:cNvPicPr>
            <a:picLocks noChangeAspect="1" noChangeArrowheads="1"/>
          </p:cNvPicPr>
          <p:nvPr>
            <p:custDataLst>
              <p:tags r:id="rId20"/>
            </p:custDataLst>
          </p:nvPr>
        </p:nvPicPr>
        <p:blipFill>
          <a:blip r:embed="rId26">
            <a:extLst>
              <a:ext uri="{28A0092B-C50C-407E-A947-70E740481C1C}">
                <a14:useLocalDpi xmlns:a14="http://schemas.microsoft.com/office/drawing/2010/main" val="0"/>
              </a:ext>
            </a:extLst>
          </a:blip>
          <a:srcRect/>
          <a:stretch>
            <a:fillRect/>
          </a:stretch>
        </p:blipFill>
        <p:spPr bwMode="auto">
          <a:xfrm>
            <a:off x="1835150" y="3068638"/>
            <a:ext cx="1471613"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4" name="Picture 2" descr="http://www.nowsell.com/learn-seo-images/effective-seo-strategies-puzzle.jpg">
            <a:extLst>
              <a:ext uri="{FF2B5EF4-FFF2-40B4-BE49-F238E27FC236}">
                <a16:creationId xmlns:a16="http://schemas.microsoft.com/office/drawing/2014/main" id="{AF597F7A-7A39-408A-9F95-0411DD565139}"/>
              </a:ext>
            </a:extLst>
          </p:cNvPr>
          <p:cNvPicPr>
            <a:picLocks noChangeAspect="1" noChangeArrowheads="1"/>
          </p:cNvPicPr>
          <p:nvPr>
            <p:custDataLst>
              <p:tags r:id="rId21"/>
            </p:custDataLst>
          </p:nvPr>
        </p:nvPicPr>
        <p:blipFill>
          <a:blip r:embed="rId27">
            <a:extLst>
              <a:ext uri="{28A0092B-C50C-407E-A947-70E740481C1C}">
                <a14:useLocalDpi xmlns:a14="http://schemas.microsoft.com/office/drawing/2010/main" val="0"/>
              </a:ext>
            </a:extLst>
          </a:blip>
          <a:srcRect/>
          <a:stretch>
            <a:fillRect/>
          </a:stretch>
        </p:blipFill>
        <p:spPr bwMode="auto">
          <a:xfrm>
            <a:off x="0" y="2895600"/>
            <a:ext cx="21812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FD5037DA-DC90-4A1A-9DEA-A01410BA7D58}"/>
              </a:ext>
            </a:extLst>
          </p:cNvPr>
          <p:cNvSpPr/>
          <p:nvPr>
            <p:custDataLst>
              <p:tags r:id="rId22"/>
            </p:custDataLst>
          </p:nvPr>
        </p:nvSpPr>
        <p:spPr>
          <a:xfrm>
            <a:off x="3770312" y="2451100"/>
            <a:ext cx="2355776" cy="1121916"/>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2813" eaLnBrk="1" hangingPunct="1">
              <a:defRPr/>
            </a:pPr>
            <a:r>
              <a:rPr lang="en-CA" sz="1600">
                <a:solidFill>
                  <a:prstClr val="black"/>
                </a:solidFill>
                <a:latin typeface="Arial" pitchFamily="34" charset="0"/>
                <a:cs typeface="Arial" pitchFamily="34" charset="0"/>
              </a:rPr>
              <a:t>Attitude compréhensive des pairs</a:t>
            </a:r>
            <a:endParaRPr lang="en-CA" sz="1600" dirty="0">
              <a:solidFill>
                <a:prstClr val="black"/>
              </a:solidFill>
              <a:latin typeface="Arial" pitchFamily="34" charset="0"/>
              <a:cs typeface="Arial" pitchFamily="34" charset="0"/>
            </a:endParaRPr>
          </a:p>
        </p:txBody>
      </p:sp>
      <p:pic>
        <p:nvPicPr>
          <p:cNvPr id="55328" name="Picture 2">
            <a:extLst>
              <a:ext uri="{FF2B5EF4-FFF2-40B4-BE49-F238E27FC236}">
                <a16:creationId xmlns:a16="http://schemas.microsoft.com/office/drawing/2014/main" id="{395881F2-FCAA-4037-8027-F7D961169385}"/>
              </a:ext>
            </a:extLst>
          </p:cNvPr>
          <p:cNvPicPr>
            <a:picLocks noChangeAspect="1" noChangeArrowheads="1"/>
          </p:cNvPicPr>
          <p:nvPr>
            <p:custDataLst>
              <p:tags r:id="rId23"/>
            </p:custDataLst>
          </p:nvPr>
        </p:nvPicPr>
        <p:blipFill>
          <a:blip r:embed="rId28">
            <a:extLst>
              <a:ext uri="{28A0092B-C50C-407E-A947-70E740481C1C}">
                <a14:useLocalDpi xmlns:a14="http://schemas.microsoft.com/office/drawing/2010/main" val="0"/>
              </a:ext>
            </a:extLst>
          </a:blip>
          <a:srcRect/>
          <a:stretch>
            <a:fillRect/>
          </a:stretch>
        </p:blipFill>
        <p:spPr bwMode="auto">
          <a:xfrm>
            <a:off x="0" y="6308725"/>
            <a:ext cx="105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C7C7329-400C-4F1E-8DE3-0C1E64F88083}"/>
              </a:ext>
            </a:extLst>
          </p:cNvPr>
          <p:cNvSpPr>
            <a:spLocks noGrp="1"/>
          </p:cNvSpPr>
          <p:nvPr>
            <p:ph type="title"/>
            <p:custDataLst>
              <p:tags r:id="rId1"/>
            </p:custDataLst>
          </p:nvPr>
        </p:nvSpPr>
        <p:spPr>
          <a:xfrm>
            <a:off x="152400" y="228600"/>
            <a:ext cx="8763000" cy="1143000"/>
          </a:xfrm>
        </p:spPr>
        <p:txBody>
          <a:bodyPr/>
          <a:lstStyle/>
          <a:p>
            <a:pPr eaLnBrk="1" hangingPunct="1"/>
            <a:r>
              <a:rPr lang="fr-CA" altLang="en-US">
                <a:cs typeface="Osaka"/>
              </a:rPr>
              <a:t>Présentation et biographies des présentateurs</a:t>
            </a:r>
          </a:p>
        </p:txBody>
      </p:sp>
      <p:sp>
        <p:nvSpPr>
          <p:cNvPr id="15363" name="Content Placeholder 2">
            <a:extLst>
              <a:ext uri="{FF2B5EF4-FFF2-40B4-BE49-F238E27FC236}">
                <a16:creationId xmlns:a16="http://schemas.microsoft.com/office/drawing/2014/main" id="{840CCF57-8D6F-4351-8FA6-3301B66967A1}"/>
              </a:ext>
            </a:extLst>
          </p:cNvPr>
          <p:cNvSpPr>
            <a:spLocks noGrp="1"/>
          </p:cNvSpPr>
          <p:nvPr>
            <p:ph idx="1"/>
            <p:custDataLst>
              <p:tags r:id="rId2"/>
            </p:custDataLst>
          </p:nvPr>
        </p:nvSpPr>
        <p:spPr>
          <a:xfrm>
            <a:off x="914400" y="2057400"/>
            <a:ext cx="7772400" cy="4114800"/>
          </a:xfrm>
        </p:spPr>
        <p:txBody>
          <a:bodyPr/>
          <a:lstStyle/>
          <a:p>
            <a:r>
              <a:rPr lang="fr-CA" altLang="en-US" sz="2400">
                <a:cs typeface="Osaka"/>
              </a:rPr>
              <a:t>Christie Johnston, CATIE</a:t>
            </a:r>
          </a:p>
          <a:p>
            <a:r>
              <a:rPr lang="fr-CA" altLang="en-US" sz="2400">
                <a:cs typeface="Osaka"/>
              </a:rPr>
              <a:t>Jamie Crossman, Saskatchewan Health Authority, Regina, SK </a:t>
            </a:r>
          </a:p>
          <a:p>
            <a:r>
              <a:rPr lang="fr-CA" altLang="en-US" sz="2400">
                <a:cs typeface="Osaka"/>
              </a:rPr>
              <a:t>Danita Wahpoosewyan, Saskatchewan Health Authority, Regina, SK </a:t>
            </a:r>
          </a:p>
          <a:p>
            <a:r>
              <a:rPr lang="fr-CA" altLang="en-US" sz="2400">
                <a:cs typeface="Osaka"/>
              </a:rPr>
              <a:t>Glen Bradford, Positive Living BC, Vancouver, C.-B.</a:t>
            </a:r>
            <a:endParaRPr lang="fr-CA" altLang="en-US" sz="2400" b="1">
              <a:solidFill>
                <a:srgbClr val="FF0000"/>
              </a:solidFill>
              <a:cs typeface="Osaka"/>
            </a:endParaRPr>
          </a:p>
          <a:p>
            <a:pPr>
              <a:spcBef>
                <a:spcPct val="100000"/>
              </a:spcBef>
            </a:pPr>
            <a:endParaRPr lang="fr-CA" altLang="en-US" sz="2600">
              <a:cs typeface="Osaka"/>
            </a:endParaRPr>
          </a:p>
          <a:p>
            <a:pPr eaLnBrk="1" hangingPunct="1"/>
            <a:endParaRPr lang="fr-CA" altLang="en-US" sz="2600">
              <a:cs typeface="Osak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a:extLst>
              <a:ext uri="{FF2B5EF4-FFF2-40B4-BE49-F238E27FC236}">
                <a16:creationId xmlns:a16="http://schemas.microsoft.com/office/drawing/2014/main" id="{453EEA67-C8B0-46C2-A8D6-19ACA714111F}"/>
              </a:ext>
            </a:extLst>
          </p:cNvPr>
          <p:cNvSpPr>
            <a:spLocks noGrp="1"/>
          </p:cNvSpPr>
          <p:nvPr>
            <p:ph type="title"/>
            <p:custDataLst>
              <p:tags r:id="rId1"/>
            </p:custDataLst>
          </p:nvPr>
        </p:nvSpPr>
        <p:spPr>
          <a:xfrm>
            <a:off x="250825" y="5661025"/>
            <a:ext cx="8512175" cy="720725"/>
          </a:xfrm>
        </p:spPr>
        <p:txBody>
          <a:bodyPr rtlCol="0">
            <a:normAutofit fontScale="90000"/>
          </a:bodyPr>
          <a:lstStyle/>
          <a:p>
            <a:pPr eaLnBrk="1" fontAlgn="auto" hangingPunct="1">
              <a:spcAft>
                <a:spcPts val="0"/>
              </a:spcAft>
              <a:defRPr/>
            </a:pPr>
            <a:br>
              <a:rPr lang="fr-CA" sz="3600" dirty="0"/>
            </a:br>
            <a:r>
              <a:rPr lang="fr-CA" sz="3600" dirty="0"/>
              <a:t>    		   	 	  </a:t>
            </a:r>
            <a:r>
              <a:rPr lang="fr-CA" sz="2400" dirty="0"/>
              <a:t>		</a:t>
            </a:r>
            <a:r>
              <a:rPr lang="fr-CA" sz="3600" dirty="0"/>
              <a:t>			</a:t>
            </a:r>
            <a:endParaRPr lang="fr-CA" sz="1800" dirty="0"/>
          </a:p>
        </p:txBody>
      </p:sp>
      <p:graphicFrame>
        <p:nvGraphicFramePr>
          <p:cNvPr id="5" name="Content Placeholder 4">
            <a:extLst>
              <a:ext uri="{FF2B5EF4-FFF2-40B4-BE49-F238E27FC236}">
                <a16:creationId xmlns:a16="http://schemas.microsoft.com/office/drawing/2014/main" id="{4FFF14AC-5A0D-4AF3-9A26-677F48DDA211}"/>
              </a:ext>
            </a:extLst>
          </p:cNvPr>
          <p:cNvGraphicFramePr>
            <a:graphicFrameLocks noGrp="1"/>
          </p:cNvGraphicFramePr>
          <p:nvPr>
            <p:ph idx="1"/>
            <p:custDataLst>
              <p:tags r:id="rId2"/>
            </p:custDataLst>
          </p:nvPr>
        </p:nvGraphicFramePr>
        <p:xfrm>
          <a:off x="474663" y="1844825"/>
          <a:ext cx="8229600" cy="46194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7348" name="Rectangle 5">
            <a:extLst>
              <a:ext uri="{FF2B5EF4-FFF2-40B4-BE49-F238E27FC236}">
                <a16:creationId xmlns:a16="http://schemas.microsoft.com/office/drawing/2014/main" id="{1C38E1CE-41D1-429C-8618-1DFE8BFABEC6}"/>
              </a:ext>
            </a:extLst>
          </p:cNvPr>
          <p:cNvSpPr>
            <a:spLocks noChangeArrowheads="1"/>
          </p:cNvSpPr>
          <p:nvPr>
            <p:custDataLst>
              <p:tags r:id="rId3"/>
            </p:custDataLst>
          </p:nvPr>
        </p:nvSpPr>
        <p:spPr bwMode="auto">
          <a:xfrm>
            <a:off x="468313" y="476250"/>
            <a:ext cx="828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CA" altLang="en-US" sz="2400" b="1">
                <a:solidFill>
                  <a:srgbClr val="00215C"/>
                </a:solidFill>
                <a:latin typeface="Arial" panose="020B0604020202020204" pitchFamily="34" charset="0"/>
              </a:rPr>
              <a:t>Les pairs peuvent travailler dans </a:t>
            </a:r>
          </a:p>
          <a:p>
            <a:pPr algn="ctr" eaLnBrk="1" hangingPunct="1">
              <a:lnSpc>
                <a:spcPct val="150000"/>
              </a:lnSpc>
              <a:spcBef>
                <a:spcPct val="0"/>
              </a:spcBef>
              <a:buFontTx/>
              <a:buNone/>
            </a:pPr>
            <a:r>
              <a:rPr lang="en-CA" altLang="en-US" sz="2400" b="1">
                <a:solidFill>
                  <a:srgbClr val="00215C"/>
                </a:solidFill>
                <a:latin typeface="Arial" panose="020B0604020202020204" pitchFamily="34" charset="0"/>
              </a:rPr>
              <a:t>plusieurs contextes :</a:t>
            </a:r>
          </a:p>
        </p:txBody>
      </p:sp>
      <p:pic>
        <p:nvPicPr>
          <p:cNvPr id="57349" name="Picture 2">
            <a:extLst>
              <a:ext uri="{FF2B5EF4-FFF2-40B4-BE49-F238E27FC236}">
                <a16:creationId xmlns:a16="http://schemas.microsoft.com/office/drawing/2014/main" id="{F2921E8B-EDF0-4DE2-8476-391B8F501CCC}"/>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0" y="6308725"/>
            <a:ext cx="105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32F03B40-CDA2-4C91-9E60-F3379203088E}"/>
              </a:ext>
            </a:extLst>
          </p:cNvPr>
          <p:cNvSpPr>
            <a:spLocks noGrp="1"/>
          </p:cNvSpPr>
          <p:nvPr>
            <p:ph idx="1"/>
            <p:custDataLst>
              <p:tags r:id="rId1"/>
            </p:custDataLst>
          </p:nvPr>
        </p:nvSpPr>
        <p:spPr>
          <a:xfrm>
            <a:off x="457200" y="404813"/>
            <a:ext cx="8229600" cy="5832475"/>
          </a:xfrm>
        </p:spPr>
        <p:txBody>
          <a:bodyPr/>
          <a:lstStyle/>
          <a:p>
            <a:pPr eaLnBrk="1" hangingPunct="1">
              <a:buFont typeface="Arial" panose="020B0604020202020204" pitchFamily="34" charset="0"/>
              <a:buNone/>
            </a:pPr>
            <a:r>
              <a:rPr lang="fr-CA" altLang="en-US" sz="2400"/>
              <a:t>Nous avons une équipe diverse :</a:t>
            </a:r>
          </a:p>
          <a:p>
            <a:pPr lvl="1" eaLnBrk="1" hangingPunct="1"/>
            <a:r>
              <a:rPr lang="fr-CA" altLang="en-US" sz="2400"/>
              <a:t>1 pair directeur</a:t>
            </a:r>
          </a:p>
          <a:p>
            <a:pPr lvl="1" eaLnBrk="1" hangingPunct="1"/>
            <a:r>
              <a:rPr lang="fr-CA" altLang="en-US" sz="2400"/>
              <a:t>3 pairs à temps plein</a:t>
            </a:r>
          </a:p>
          <a:p>
            <a:pPr lvl="1" eaLnBrk="1" hangingPunct="1"/>
            <a:r>
              <a:rPr lang="fr-CA" altLang="en-US" sz="2400"/>
              <a:t>8 pairs à temps partiel</a:t>
            </a:r>
          </a:p>
          <a:p>
            <a:pPr lvl="1" eaLnBrk="1" hangingPunct="1">
              <a:lnSpc>
                <a:spcPct val="170000"/>
              </a:lnSpc>
            </a:pPr>
            <a:endParaRPr lang="fr-CA" altLang="en-US" sz="2400"/>
          </a:p>
          <a:p>
            <a:pPr eaLnBrk="1" hangingPunct="1">
              <a:buFont typeface="Arial" panose="020B0604020202020204" pitchFamily="34" charset="0"/>
              <a:buNone/>
            </a:pPr>
            <a:r>
              <a:rPr lang="fr-CA" altLang="en-US" sz="2400"/>
              <a:t>Pour être admissibles à la navigation par les pairs, les clients doivent être séropositifs et répondre à l’un des critères suivants :</a:t>
            </a:r>
          </a:p>
          <a:p>
            <a:pPr lvl="1" eaLnBrk="1" hangingPunct="1"/>
            <a:r>
              <a:rPr lang="fr-CA" altLang="en-US" sz="2400"/>
              <a:t>nouveau diagnostic de VIH</a:t>
            </a:r>
          </a:p>
          <a:p>
            <a:pPr lvl="1" eaLnBrk="1" hangingPunct="1"/>
            <a:r>
              <a:rPr lang="fr-CA" altLang="en-US" sz="2400"/>
              <a:t>besoin de réimplication dans les soins et le traitement</a:t>
            </a:r>
          </a:p>
          <a:p>
            <a:pPr lvl="1" eaLnBrk="1" hangingPunct="1"/>
            <a:r>
              <a:rPr lang="fr-CA" altLang="en-US" sz="2400"/>
              <a:t>à risque d’abandonner le traitement</a:t>
            </a:r>
          </a:p>
          <a:p>
            <a:pPr lvl="1" eaLnBrk="1" hangingPunct="1"/>
            <a:r>
              <a:rPr lang="fr-CA" altLang="en-US" sz="2400"/>
              <a:t>besoin d’aide pour naviguer au sein du système de santé</a:t>
            </a:r>
          </a:p>
        </p:txBody>
      </p:sp>
      <p:sp>
        <p:nvSpPr>
          <p:cNvPr id="59395" name="Slide Number Placeholder 3">
            <a:extLst>
              <a:ext uri="{FF2B5EF4-FFF2-40B4-BE49-F238E27FC236}">
                <a16:creationId xmlns:a16="http://schemas.microsoft.com/office/drawing/2014/main" id="{8849F2E4-F641-48C1-AEC0-2051F46F965A}"/>
              </a:ext>
            </a:extLst>
          </p:cNvPr>
          <p:cNvSpPr>
            <a:spLocks noGrp="1"/>
          </p:cNvSpPr>
          <p:nvPr>
            <p:ph type="sldNum" sz="quarter" idx="12"/>
            <p:custDataLst>
              <p:tags r:id="rId2"/>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F85BC2-FF03-42BC-8B8C-38BE4CE8AB5F}" type="slidenum">
              <a:rPr lang="en-US" altLang="en-US" sz="1200">
                <a:solidFill>
                  <a:srgbClr val="898989"/>
                </a:solidFill>
                <a:latin typeface="Arial" panose="020B0604020202020204" pitchFamily="34" charset="0"/>
              </a:rPr>
              <a:pPr>
                <a:spcBef>
                  <a:spcPct val="0"/>
                </a:spcBef>
                <a:buFontTx/>
                <a:buNone/>
              </a:pPr>
              <a:t>31</a:t>
            </a:fld>
            <a:endParaRPr lang="en-US" altLang="en-US" sz="1200">
              <a:solidFill>
                <a:srgbClr val="898989"/>
              </a:solidFill>
              <a:latin typeface="Arial" panose="020B0604020202020204" pitchFamily="34" charset="0"/>
            </a:endParaRPr>
          </a:p>
        </p:txBody>
      </p:sp>
      <p:pic>
        <p:nvPicPr>
          <p:cNvPr id="59396" name="Picture 2">
            <a:extLst>
              <a:ext uri="{FF2B5EF4-FFF2-40B4-BE49-F238E27FC236}">
                <a16:creationId xmlns:a16="http://schemas.microsoft.com/office/drawing/2014/main" id="{9BC9F447-FEC9-4890-8B82-18A715EE316B}"/>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0" y="6308725"/>
            <a:ext cx="105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a:extLst>
              <a:ext uri="{FF2B5EF4-FFF2-40B4-BE49-F238E27FC236}">
                <a16:creationId xmlns:a16="http://schemas.microsoft.com/office/drawing/2014/main" id="{FD8387D8-D99F-475B-890A-76CD5E04C241}"/>
              </a:ext>
            </a:extLst>
          </p:cNvPr>
          <p:cNvSpPr>
            <a:spLocks noGrp="1"/>
          </p:cNvSpPr>
          <p:nvPr>
            <p:ph type="sldNum" sz="quarter" idx="12"/>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CC0B9F0-F66C-4303-93E8-E3AC34B37274}" type="slidenum">
              <a:rPr lang="en-US" altLang="en-US" sz="1200">
                <a:solidFill>
                  <a:srgbClr val="898989"/>
                </a:solidFill>
                <a:latin typeface="Arial" panose="020B0604020202020204" pitchFamily="34" charset="0"/>
              </a:rPr>
              <a:pPr>
                <a:spcBef>
                  <a:spcPct val="0"/>
                </a:spcBef>
                <a:buFontTx/>
                <a:buNone/>
              </a:pPr>
              <a:t>32</a:t>
            </a:fld>
            <a:endParaRPr lang="en-US" altLang="en-US" sz="1200">
              <a:solidFill>
                <a:srgbClr val="898989"/>
              </a:solidFill>
              <a:latin typeface="Arial" panose="020B0604020202020204" pitchFamily="34" charset="0"/>
            </a:endParaRPr>
          </a:p>
        </p:txBody>
      </p:sp>
      <p:graphicFrame>
        <p:nvGraphicFramePr>
          <p:cNvPr id="20" name="Diagram 19">
            <a:extLst>
              <a:ext uri="{FF2B5EF4-FFF2-40B4-BE49-F238E27FC236}">
                <a16:creationId xmlns:a16="http://schemas.microsoft.com/office/drawing/2014/main" id="{038B0738-0B12-4EAA-9272-D595929FE9D7}"/>
              </a:ext>
            </a:extLst>
          </p:cNvPr>
          <p:cNvGraphicFramePr/>
          <p:nvPr>
            <p:custDataLst>
              <p:tags r:id="rId2"/>
            </p:custDataLst>
          </p:nvPr>
        </p:nvGraphicFramePr>
        <p:xfrm>
          <a:off x="457200" y="762000"/>
          <a:ext cx="80772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9DEEAF41-DF7C-4497-9922-3FAEF42557AF}"/>
              </a:ext>
            </a:extLst>
          </p:cNvPr>
          <p:cNvSpPr txBox="1"/>
          <p:nvPr>
            <p:custDataLst>
              <p:tags r:id="rId3"/>
            </p:custDataLst>
          </p:nvPr>
        </p:nvSpPr>
        <p:spPr>
          <a:xfrm>
            <a:off x="539750" y="260350"/>
            <a:ext cx="7920038" cy="461963"/>
          </a:xfrm>
          <a:prstGeom prst="rect">
            <a:avLst/>
          </a:prstGeom>
          <a:solidFill>
            <a:schemeClr val="accent1">
              <a:lumMod val="20000"/>
              <a:lumOff val="80000"/>
            </a:schemeClr>
          </a:solidFill>
          <a:ln>
            <a:solidFill>
              <a:schemeClr val="tx1"/>
            </a:solidFill>
          </a:ln>
        </p:spPr>
        <p:txBody>
          <a:bodyPr>
            <a:spAutoFit/>
          </a:bodyPr>
          <a:lstStyle/>
          <a:p>
            <a:pPr algn="ctr" defTabSz="912813" eaLnBrk="1" hangingPunct="1">
              <a:defRPr/>
            </a:pPr>
            <a:r>
              <a:rPr lang="en-CA">
                <a:solidFill>
                  <a:prstClr val="black"/>
                </a:solidFill>
                <a:latin typeface="Arial" charset="0"/>
              </a:rPr>
              <a:t>Défis des navigateurs</a:t>
            </a:r>
            <a:endParaRPr lang="en-CA" dirty="0">
              <a:solidFill>
                <a:prstClr val="black"/>
              </a:solidFill>
              <a:latin typeface="Arial" charset="0"/>
            </a:endParaRPr>
          </a:p>
        </p:txBody>
      </p:sp>
      <p:pic>
        <p:nvPicPr>
          <p:cNvPr id="61445" name="Picture 2">
            <a:extLst>
              <a:ext uri="{FF2B5EF4-FFF2-40B4-BE49-F238E27FC236}">
                <a16:creationId xmlns:a16="http://schemas.microsoft.com/office/drawing/2014/main" id="{01B5E5EF-10D6-4855-8428-572F3B98BD6B}"/>
              </a:ext>
            </a:extLst>
          </p:cNvPr>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0" y="6308725"/>
            <a:ext cx="105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F621-135B-40D9-AD00-9F8C9D845E8D}"/>
              </a:ext>
            </a:extLst>
          </p:cNvPr>
          <p:cNvSpPr>
            <a:spLocks noGrp="1"/>
          </p:cNvSpPr>
          <p:nvPr>
            <p:ph type="title"/>
            <p:custDataLst>
              <p:tags r:id="rId1"/>
            </p:custDataLst>
          </p:nvPr>
        </p:nvSpPr>
        <p:spPr>
          <a:xfrm>
            <a:off x="611188" y="188913"/>
            <a:ext cx="7777162" cy="503237"/>
          </a:xfrm>
          <a:solidFill>
            <a:schemeClr val="tx2">
              <a:lumMod val="20000"/>
              <a:lumOff val="80000"/>
            </a:schemeClr>
          </a:solidFill>
          <a:ln>
            <a:solidFill>
              <a:schemeClr val="tx1"/>
            </a:solidFill>
          </a:ln>
          <a:effectLst>
            <a:outerShdw blurRad="50800" dist="38100" dir="5400000" algn="t" rotWithShape="0">
              <a:prstClr val="black">
                <a:alpha val="40000"/>
              </a:prstClr>
            </a:outerShdw>
          </a:effectLst>
        </p:spPr>
        <p:txBody>
          <a:bodyPr rtlCol="0">
            <a:normAutofit/>
          </a:bodyPr>
          <a:lstStyle/>
          <a:p>
            <a:pPr eaLnBrk="1" fontAlgn="auto" hangingPunct="1">
              <a:spcAft>
                <a:spcPts val="0"/>
              </a:spcAft>
              <a:defRPr/>
            </a:pPr>
            <a:r>
              <a:rPr lang="fr-CA" sz="1500" dirty="0"/>
              <a:t>   </a:t>
            </a:r>
            <a:r>
              <a:rPr lang="fr-CA" sz="2400" dirty="0"/>
              <a:t>Réussites des navigateurs</a:t>
            </a:r>
          </a:p>
        </p:txBody>
      </p:sp>
      <p:graphicFrame>
        <p:nvGraphicFramePr>
          <p:cNvPr id="20" name="Diagram 19">
            <a:extLst>
              <a:ext uri="{FF2B5EF4-FFF2-40B4-BE49-F238E27FC236}">
                <a16:creationId xmlns:a16="http://schemas.microsoft.com/office/drawing/2014/main" id="{C406FA20-18F7-419E-A303-51AAB00DDE3D}"/>
              </a:ext>
            </a:extLst>
          </p:cNvPr>
          <p:cNvGraphicFramePr/>
          <p:nvPr>
            <p:custDataLst>
              <p:tags r:id="rId2"/>
            </p:custDataLst>
          </p:nvPr>
        </p:nvGraphicFramePr>
        <p:xfrm>
          <a:off x="457200" y="762000"/>
          <a:ext cx="8077200" cy="548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3492" name="Picture 2">
            <a:extLst>
              <a:ext uri="{FF2B5EF4-FFF2-40B4-BE49-F238E27FC236}">
                <a16:creationId xmlns:a16="http://schemas.microsoft.com/office/drawing/2014/main" id="{9317AE94-82A2-4348-BA24-BAC37B843AD4}"/>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0" y="6308725"/>
            <a:ext cx="105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09BAF69-5C1A-4883-BE86-468F2A6D8C79}"/>
              </a:ext>
            </a:extLst>
          </p:cNvPr>
          <p:cNvSpPr>
            <a:spLocks noGrp="1"/>
          </p:cNvSpPr>
          <p:nvPr>
            <p:ph type="title"/>
            <p:custDataLst>
              <p:tags r:id="rId1"/>
            </p:custDataLst>
          </p:nvPr>
        </p:nvSpPr>
        <p:spPr/>
        <p:txBody>
          <a:bodyPr/>
          <a:lstStyle/>
          <a:p>
            <a:r>
              <a:rPr lang="fr-CA" altLang="en-US">
                <a:cs typeface="Osaka"/>
              </a:rPr>
              <a:t>Période de discussion</a:t>
            </a:r>
          </a:p>
        </p:txBody>
      </p:sp>
      <p:sp>
        <p:nvSpPr>
          <p:cNvPr id="65539" name="Content Placeholder 2">
            <a:extLst>
              <a:ext uri="{FF2B5EF4-FFF2-40B4-BE49-F238E27FC236}">
                <a16:creationId xmlns:a16="http://schemas.microsoft.com/office/drawing/2014/main" id="{8370A20C-8C4D-4106-B5C6-22E2A33D3998}"/>
              </a:ext>
            </a:extLst>
          </p:cNvPr>
          <p:cNvSpPr>
            <a:spLocks noGrp="1"/>
          </p:cNvSpPr>
          <p:nvPr>
            <p:ph idx="1"/>
            <p:custDataLst>
              <p:tags r:id="rId2"/>
            </p:custDataLst>
          </p:nvPr>
        </p:nvSpPr>
        <p:spPr/>
        <p:txBody>
          <a:bodyPr/>
          <a:lstStyle/>
          <a:p>
            <a:pPr algn="ctr">
              <a:buFontTx/>
              <a:buNone/>
            </a:pPr>
            <a:endParaRPr lang="fr-CA" altLang="en-US" b="1">
              <a:cs typeface="Osaka"/>
            </a:endParaRPr>
          </a:p>
          <a:p>
            <a:pPr algn="ctr">
              <a:buFontTx/>
              <a:buNone/>
            </a:pPr>
            <a:r>
              <a:rPr lang="fr-CA" altLang="en-US" b="1">
                <a:cs typeface="Osaka"/>
              </a:rPr>
              <a:t>Saisissez votre question dans la section Clavardage et l’un de nos présentateurs y répondra.</a:t>
            </a:r>
          </a:p>
          <a:p>
            <a:endParaRPr lang="fr-CA" altLang="en-US">
              <a:cs typeface="Osak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7D6E617-9EC7-462C-ADBD-BD2CA3D3ABDB}"/>
              </a:ext>
            </a:extLst>
          </p:cNvPr>
          <p:cNvSpPr>
            <a:spLocks noGrp="1"/>
          </p:cNvSpPr>
          <p:nvPr>
            <p:ph type="title"/>
            <p:custDataLst>
              <p:tags r:id="rId1"/>
            </p:custDataLst>
          </p:nvPr>
        </p:nvSpPr>
        <p:spPr>
          <a:xfrm>
            <a:off x="685800" y="304800"/>
            <a:ext cx="7772400" cy="762000"/>
          </a:xfrm>
        </p:spPr>
        <p:txBody>
          <a:bodyPr/>
          <a:lstStyle/>
          <a:p>
            <a:pPr algn="ctr"/>
            <a:br>
              <a:rPr lang="fr-CA" altLang="en-US">
                <a:cs typeface="Osaka"/>
              </a:rPr>
            </a:br>
            <a:endParaRPr lang="fr-CA" altLang="en-US">
              <a:cs typeface="Osaka"/>
            </a:endParaRPr>
          </a:p>
        </p:txBody>
      </p:sp>
      <p:sp>
        <p:nvSpPr>
          <p:cNvPr id="66563" name="Content Placeholder 2">
            <a:extLst>
              <a:ext uri="{FF2B5EF4-FFF2-40B4-BE49-F238E27FC236}">
                <a16:creationId xmlns:a16="http://schemas.microsoft.com/office/drawing/2014/main" id="{F81671EF-7C59-4844-8EC1-AD25674C14F8}"/>
              </a:ext>
            </a:extLst>
          </p:cNvPr>
          <p:cNvSpPr>
            <a:spLocks noGrp="1"/>
          </p:cNvSpPr>
          <p:nvPr>
            <p:ph idx="1"/>
            <p:custDataLst>
              <p:tags r:id="rId2"/>
            </p:custDataLst>
          </p:nvPr>
        </p:nvSpPr>
        <p:spPr/>
        <p:txBody>
          <a:bodyPr/>
          <a:lstStyle/>
          <a:p>
            <a:pPr algn="ctr">
              <a:buFontTx/>
              <a:buNone/>
            </a:pPr>
            <a:endParaRPr lang="fr-CA" altLang="en-US">
              <a:cs typeface="Osaka"/>
            </a:endParaRPr>
          </a:p>
          <a:p>
            <a:pPr algn="ctr">
              <a:buFontTx/>
              <a:buNone/>
            </a:pPr>
            <a:endParaRPr lang="fr-CA" altLang="en-US">
              <a:cs typeface="Osaka"/>
            </a:endParaRPr>
          </a:p>
          <a:p>
            <a:pPr algn="ctr">
              <a:buFontTx/>
              <a:buNone/>
            </a:pPr>
            <a:r>
              <a:rPr lang="fr-CA" altLang="en-US">
                <a:cs typeface="Osaka"/>
              </a:rPr>
              <a:t>Merci!</a:t>
            </a:r>
          </a:p>
          <a:p>
            <a:pPr>
              <a:buFontTx/>
              <a:buNone/>
            </a:pPr>
            <a:endParaRPr lang="fr-CA" altLang="en-US">
              <a:cs typeface="Osaka"/>
            </a:endParaRPr>
          </a:p>
          <a:p>
            <a:pPr>
              <a:buFontTx/>
              <a:buNone/>
            </a:pPr>
            <a:endParaRPr lang="fr-CA" altLang="en-US">
              <a:cs typeface="Osaka"/>
            </a:endParaRPr>
          </a:p>
          <a:p>
            <a:pPr>
              <a:buFontTx/>
              <a:buNone/>
            </a:pPr>
            <a:endParaRPr lang="fr-CA" altLang="en-US">
              <a:cs typeface="Osaka"/>
            </a:endParaRPr>
          </a:p>
          <a:p>
            <a:pPr>
              <a:buFontTx/>
              <a:buNone/>
            </a:pPr>
            <a:r>
              <a:rPr lang="fr-CA" altLang="en-US" sz="2000">
                <a:cs typeface="Osaka"/>
              </a:rPr>
              <a:t>Pour en savoir plus sur les lignes directrices :</a:t>
            </a:r>
          </a:p>
          <a:p>
            <a:pPr>
              <a:buFontTx/>
              <a:buNone/>
            </a:pPr>
            <a:r>
              <a:rPr lang="fr-CA" altLang="en-US" sz="2000">
                <a:cs typeface="Osaka"/>
              </a:rPr>
              <a:t>	Amanda Giacomazzo, spécialiste en connaissances, programmes de traitement et de prévention, CATIE</a:t>
            </a:r>
          </a:p>
          <a:p>
            <a:pPr>
              <a:buFontTx/>
              <a:buNone/>
            </a:pPr>
            <a:r>
              <a:rPr lang="fr-CA" altLang="en-US" sz="2000">
                <a:cs typeface="Osaka"/>
              </a:rPr>
              <a:t>	</a:t>
            </a:r>
            <a:r>
              <a:rPr lang="fr-CA" altLang="en-US" sz="2000">
                <a:cs typeface="Osaka"/>
                <a:hlinkClick r:id="rId6"/>
              </a:rPr>
              <a:t>agiacomazzo@catie.ca</a:t>
            </a:r>
            <a:r>
              <a:rPr lang="fr-CA" altLang="en-US" sz="2000">
                <a:cs typeface="Osaka"/>
              </a:rPr>
              <a:t> </a:t>
            </a:r>
          </a:p>
        </p:txBody>
      </p:sp>
      <p:sp>
        <p:nvSpPr>
          <p:cNvPr id="66564" name="Slide Number Placeholder 3">
            <a:extLst>
              <a:ext uri="{FF2B5EF4-FFF2-40B4-BE49-F238E27FC236}">
                <a16:creationId xmlns:a16="http://schemas.microsoft.com/office/drawing/2014/main" id="{B11A4782-FCDA-4F94-9159-DBE9372F7076}"/>
              </a:ext>
            </a:extLst>
          </p:cNvPr>
          <p:cNvSpPr>
            <a:spLocks noGrp="1"/>
          </p:cNvSpPr>
          <p:nvPr>
            <p:ph type="sldNum" sz="quarter" idx="10"/>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2800">
                <a:solidFill>
                  <a:schemeClr val="tx1"/>
                </a:solidFill>
                <a:latin typeface="Tahoma" panose="020B0604030504040204" pitchFamily="34" charset="0"/>
                <a:ea typeface="Osaka"/>
                <a:cs typeface="Osaka"/>
              </a:defRPr>
            </a:lvl1pPr>
            <a:lvl2pPr marL="742950" indent="-285750">
              <a:spcBef>
                <a:spcPct val="20000"/>
              </a:spcBef>
              <a:buClr>
                <a:srgbClr val="FF0000"/>
              </a:buClr>
              <a:buFont typeface="Times" panose="02020603050405020304" pitchFamily="18" charset="0"/>
              <a:buChar char="•"/>
              <a:defRPr sz="2800">
                <a:solidFill>
                  <a:schemeClr val="tx1"/>
                </a:solidFill>
                <a:latin typeface="Tahoma" panose="020B0604030504040204" pitchFamily="34" charset="0"/>
                <a:ea typeface="Osaka"/>
                <a:cs typeface="Osaka"/>
              </a:defRPr>
            </a:lvl2pPr>
            <a:lvl3pPr marL="1143000" indent="-228600">
              <a:spcBef>
                <a:spcPct val="20000"/>
              </a:spcBef>
              <a:buChar char="•"/>
              <a:defRPr sz="2400">
                <a:solidFill>
                  <a:schemeClr val="tx1"/>
                </a:solidFill>
                <a:latin typeface="Tahoma" panose="020B0604030504040204" pitchFamily="34" charset="0"/>
                <a:ea typeface="Osaka"/>
                <a:cs typeface="Osaka"/>
              </a:defRPr>
            </a:lvl3pPr>
            <a:lvl4pPr marL="1600200" indent="-228600">
              <a:spcBef>
                <a:spcPct val="20000"/>
              </a:spcBef>
              <a:buChar char="–"/>
              <a:defRPr sz="2000">
                <a:solidFill>
                  <a:schemeClr val="tx1"/>
                </a:solidFill>
                <a:latin typeface="Tahoma" panose="020B0604030504040204" pitchFamily="34" charset="0"/>
                <a:ea typeface="Osaka"/>
                <a:cs typeface="Osaka"/>
              </a:defRPr>
            </a:lvl4pPr>
            <a:lvl5pPr marL="2057400" indent="-228600">
              <a:spcBef>
                <a:spcPct val="20000"/>
              </a:spcBef>
              <a:buChar char="»"/>
              <a:defRPr sz="2000">
                <a:solidFill>
                  <a:schemeClr val="tx1"/>
                </a:solidFill>
                <a:latin typeface="Tahom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9pPr>
          </a:lstStyle>
          <a:p>
            <a:pPr>
              <a:spcBef>
                <a:spcPct val="0"/>
              </a:spcBef>
              <a:buClrTx/>
              <a:buFontTx/>
              <a:buNone/>
            </a:pPr>
            <a:fld id="{DA8D4B51-62A4-465A-A0FE-5C04DA27BCFB}" type="slidenum">
              <a:rPr lang="en-US" altLang="en-US" sz="1400">
                <a:latin typeface="Arial" panose="020B0604020202020204" pitchFamily="34" charset="0"/>
              </a:rPr>
              <a:pPr>
                <a:spcBef>
                  <a:spcPct val="0"/>
                </a:spcBef>
                <a:buClrTx/>
                <a:buFontTx/>
                <a:buNone/>
              </a:pPr>
              <a:t>35</a:t>
            </a:fld>
            <a:endParaRPr lang="en-US" altLang="en-US" sz="140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D382040-F0F6-4326-AC6E-CAC59F5BFF5F}"/>
              </a:ext>
            </a:extLst>
          </p:cNvPr>
          <p:cNvSpPr>
            <a:spLocks noGrp="1"/>
          </p:cNvSpPr>
          <p:nvPr>
            <p:ph type="title"/>
            <p:custDataLst>
              <p:tags r:id="rId1"/>
            </p:custDataLst>
          </p:nvPr>
        </p:nvSpPr>
        <p:spPr/>
        <p:txBody>
          <a:bodyPr/>
          <a:lstStyle/>
          <a:p>
            <a:r>
              <a:rPr lang="fr-CA" altLang="en-US">
                <a:cs typeface="Osaka"/>
              </a:rPr>
              <a:t>Merci!</a:t>
            </a:r>
          </a:p>
        </p:txBody>
      </p:sp>
      <p:sp>
        <p:nvSpPr>
          <p:cNvPr id="68611" name="Content Placeholder 2">
            <a:extLst>
              <a:ext uri="{FF2B5EF4-FFF2-40B4-BE49-F238E27FC236}">
                <a16:creationId xmlns:a16="http://schemas.microsoft.com/office/drawing/2014/main" id="{56228992-1DDF-441F-BC0F-AF5BDBDF0880}"/>
              </a:ext>
            </a:extLst>
          </p:cNvPr>
          <p:cNvSpPr>
            <a:spLocks noGrp="1"/>
          </p:cNvSpPr>
          <p:nvPr>
            <p:ph idx="1"/>
            <p:custDataLst>
              <p:tags r:id="rId2"/>
            </p:custDataLst>
          </p:nvPr>
        </p:nvSpPr>
        <p:spPr/>
        <p:txBody>
          <a:bodyPr/>
          <a:lstStyle/>
          <a:p>
            <a:pPr>
              <a:buFontTx/>
              <a:buNone/>
            </a:pPr>
            <a:endParaRPr lang="fr-CA" altLang="en-US">
              <a:cs typeface="Osaka"/>
            </a:endParaRPr>
          </a:p>
          <a:p>
            <a:pPr algn="ctr">
              <a:buFontTx/>
              <a:buNone/>
            </a:pPr>
            <a:r>
              <a:rPr lang="fr-CA" altLang="en-US" b="1">
                <a:cs typeface="Osaka"/>
              </a:rPr>
              <a:t>Veuillez remplir une évaluation de ce webinaire! </a:t>
            </a:r>
          </a:p>
          <a:p>
            <a:endParaRPr lang="fr-CA" altLang="en-US">
              <a:cs typeface="Osak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CF14F50-5C2C-47C4-8A61-560FBADFCC6A}"/>
              </a:ext>
            </a:extLst>
          </p:cNvPr>
          <p:cNvSpPr>
            <a:spLocks noGrp="1" noChangeArrowheads="1"/>
          </p:cNvSpPr>
          <p:nvPr>
            <p:ph type="ctrTitle"/>
            <p:custDataLst>
              <p:tags r:id="rId1"/>
            </p:custDataLst>
          </p:nvPr>
        </p:nvSpPr>
        <p:spPr/>
        <p:txBody>
          <a:bodyPr/>
          <a:lstStyle/>
          <a:p>
            <a:pPr eaLnBrk="1" hangingPunct="1"/>
            <a:r>
              <a:rPr lang="fr-CA" altLang="en-US">
                <a:cs typeface="Osaka"/>
              </a:rPr>
              <a:t>Lignes directrices de pratique pour les pairs navigateurs de la santé auprès des personnes vivant avec le VIH</a:t>
            </a:r>
          </a:p>
        </p:txBody>
      </p:sp>
      <p:sp>
        <p:nvSpPr>
          <p:cNvPr id="17411" name="Rectangle 3">
            <a:extLst>
              <a:ext uri="{FF2B5EF4-FFF2-40B4-BE49-F238E27FC236}">
                <a16:creationId xmlns:a16="http://schemas.microsoft.com/office/drawing/2014/main" id="{1B41E288-3AA6-4B7D-AC51-2C81E0987783}"/>
              </a:ext>
            </a:extLst>
          </p:cNvPr>
          <p:cNvSpPr>
            <a:spLocks noGrp="1" noChangeArrowheads="1"/>
          </p:cNvSpPr>
          <p:nvPr>
            <p:ph type="subTitle" idx="1"/>
            <p:custDataLst>
              <p:tags r:id="rId2"/>
            </p:custDataLst>
          </p:nvPr>
        </p:nvSpPr>
        <p:spPr>
          <a:xfrm>
            <a:off x="838200" y="4267200"/>
            <a:ext cx="6400800" cy="1371600"/>
          </a:xfrm>
        </p:spPr>
        <p:txBody>
          <a:bodyPr/>
          <a:lstStyle/>
          <a:p>
            <a:pPr eaLnBrk="1" hangingPunct="1"/>
            <a:r>
              <a:rPr lang="fr-CA" altLang="en-US">
                <a:cs typeface="Osaka"/>
              </a:rPr>
              <a:t>Présentation par Christie Johnston</a:t>
            </a:r>
          </a:p>
          <a:p>
            <a:pPr eaLnBrk="1" hangingPunct="1"/>
            <a:endParaRPr lang="fr-CA" altLang="en-US">
              <a:cs typeface="Osaka"/>
            </a:endParaRPr>
          </a:p>
          <a:p>
            <a:pPr eaLnBrk="1" hangingPunct="1"/>
            <a:endParaRPr lang="fr-CA" altLang="en-US">
              <a:cs typeface="Osak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9A57DB9-3E77-4C31-AF6A-B1F999380ECE}"/>
              </a:ext>
            </a:extLst>
          </p:cNvPr>
          <p:cNvSpPr>
            <a:spLocks noGrp="1"/>
          </p:cNvSpPr>
          <p:nvPr>
            <p:ph type="title"/>
            <p:custDataLst>
              <p:tags r:id="rId1"/>
            </p:custDataLst>
          </p:nvPr>
        </p:nvSpPr>
        <p:spPr>
          <a:xfrm>
            <a:off x="685800" y="228600"/>
            <a:ext cx="8229600" cy="1143000"/>
          </a:xfrm>
        </p:spPr>
        <p:txBody>
          <a:bodyPr/>
          <a:lstStyle/>
          <a:p>
            <a:r>
              <a:rPr lang="fr-CA" altLang="en-US">
                <a:cs typeface="Osaka"/>
              </a:rPr>
              <a:t>Que sont les lignes directrices de pratique?</a:t>
            </a:r>
          </a:p>
        </p:txBody>
      </p:sp>
      <p:sp>
        <p:nvSpPr>
          <p:cNvPr id="3" name="Content Placeholder 2">
            <a:extLst>
              <a:ext uri="{FF2B5EF4-FFF2-40B4-BE49-F238E27FC236}">
                <a16:creationId xmlns:a16="http://schemas.microsoft.com/office/drawing/2014/main" id="{5AE2BF37-2C9C-4DF5-B604-C992A9068824}"/>
              </a:ext>
            </a:extLst>
          </p:cNvPr>
          <p:cNvSpPr>
            <a:spLocks noGrp="1"/>
          </p:cNvSpPr>
          <p:nvPr>
            <p:ph idx="1"/>
            <p:custDataLst>
              <p:tags r:id="rId2"/>
            </p:custDataLst>
          </p:nvPr>
        </p:nvSpPr>
        <p:spPr>
          <a:xfrm>
            <a:off x="76200" y="1524000"/>
            <a:ext cx="8915400" cy="5105400"/>
          </a:xfrm>
        </p:spPr>
        <p:txBody>
          <a:bodyPr/>
          <a:lstStyle/>
          <a:p>
            <a:pPr>
              <a:defRPr/>
            </a:pPr>
            <a:r>
              <a:rPr lang="fr-CA" sz="2400" dirty="0"/>
              <a:t>Recommandations fondées sur des données probantes pour aider les pairs navigateurs de la santé en VIH à faire leur travail de façon efficace et intelligente</a:t>
            </a:r>
          </a:p>
          <a:p>
            <a:pPr>
              <a:defRPr/>
            </a:pPr>
            <a:endParaRPr lang="fr-CA" sz="2400" dirty="0"/>
          </a:p>
          <a:p>
            <a:pPr>
              <a:defRPr/>
            </a:pPr>
            <a:r>
              <a:rPr lang="fr-CA" sz="2400" dirty="0"/>
              <a:t>Fondées sur des données probantes provenant de la recherche et de la pratique</a:t>
            </a:r>
          </a:p>
          <a:p>
            <a:pPr marL="0" indent="0">
              <a:buFontTx/>
              <a:buNone/>
              <a:defRPr/>
            </a:pPr>
            <a:endParaRPr lang="fr-CA" sz="2400" dirty="0"/>
          </a:p>
          <a:p>
            <a:pPr>
              <a:defRPr/>
            </a:pPr>
            <a:r>
              <a:rPr lang="fr-CA" sz="2400" dirty="0"/>
              <a:t>Conçues en tant de ressource à l’intention des fournisseurs de services</a:t>
            </a:r>
          </a:p>
          <a:p>
            <a:pPr>
              <a:defRPr/>
            </a:pPr>
            <a:endParaRPr lang="fr-CA" sz="2400" dirty="0"/>
          </a:p>
          <a:p>
            <a:pPr>
              <a:defRPr/>
            </a:pPr>
            <a:r>
              <a:rPr lang="fr-CA" sz="2400" dirty="0"/>
              <a:t>Peuvent être utilisées pour améliorer la pratique ou la conception des programmes</a:t>
            </a:r>
          </a:p>
        </p:txBody>
      </p:sp>
      <p:sp>
        <p:nvSpPr>
          <p:cNvPr id="19460" name="Slide Number Placeholder 3">
            <a:extLst>
              <a:ext uri="{FF2B5EF4-FFF2-40B4-BE49-F238E27FC236}">
                <a16:creationId xmlns:a16="http://schemas.microsoft.com/office/drawing/2014/main" id="{4BF830B2-8264-48AA-A46F-4B2AE3D66224}"/>
              </a:ext>
            </a:extLst>
          </p:cNvPr>
          <p:cNvSpPr>
            <a:spLocks noGrp="1"/>
          </p:cNvSpPr>
          <p:nvPr>
            <p:ph type="sldNum" sz="quarter" idx="10"/>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2800">
                <a:solidFill>
                  <a:schemeClr val="tx1"/>
                </a:solidFill>
                <a:latin typeface="Tahoma" panose="020B0604030504040204" pitchFamily="34" charset="0"/>
                <a:ea typeface="Osaka"/>
                <a:cs typeface="Osaka"/>
              </a:defRPr>
            </a:lvl1pPr>
            <a:lvl2pPr marL="742950" indent="-285750">
              <a:spcBef>
                <a:spcPct val="20000"/>
              </a:spcBef>
              <a:buClr>
                <a:srgbClr val="FF0000"/>
              </a:buClr>
              <a:buFont typeface="Times" panose="02020603050405020304" pitchFamily="18" charset="0"/>
              <a:buChar char="•"/>
              <a:defRPr sz="2800">
                <a:solidFill>
                  <a:schemeClr val="tx1"/>
                </a:solidFill>
                <a:latin typeface="Tahoma" panose="020B0604030504040204" pitchFamily="34" charset="0"/>
                <a:ea typeface="Osaka"/>
                <a:cs typeface="Osaka"/>
              </a:defRPr>
            </a:lvl2pPr>
            <a:lvl3pPr marL="1143000" indent="-228600">
              <a:spcBef>
                <a:spcPct val="20000"/>
              </a:spcBef>
              <a:buChar char="•"/>
              <a:defRPr sz="2400">
                <a:solidFill>
                  <a:schemeClr val="tx1"/>
                </a:solidFill>
                <a:latin typeface="Tahoma" panose="020B0604030504040204" pitchFamily="34" charset="0"/>
                <a:ea typeface="Osaka"/>
                <a:cs typeface="Osaka"/>
              </a:defRPr>
            </a:lvl3pPr>
            <a:lvl4pPr marL="1600200" indent="-228600">
              <a:spcBef>
                <a:spcPct val="20000"/>
              </a:spcBef>
              <a:buChar char="–"/>
              <a:defRPr sz="2000">
                <a:solidFill>
                  <a:schemeClr val="tx1"/>
                </a:solidFill>
                <a:latin typeface="Tahoma" panose="020B0604030504040204" pitchFamily="34" charset="0"/>
                <a:ea typeface="Osaka"/>
                <a:cs typeface="Osaka"/>
              </a:defRPr>
            </a:lvl4pPr>
            <a:lvl5pPr marL="2057400" indent="-228600">
              <a:spcBef>
                <a:spcPct val="20000"/>
              </a:spcBef>
              <a:buChar char="»"/>
              <a:defRPr sz="2000">
                <a:solidFill>
                  <a:schemeClr val="tx1"/>
                </a:solidFill>
                <a:latin typeface="Tahom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9pPr>
          </a:lstStyle>
          <a:p>
            <a:pPr>
              <a:spcBef>
                <a:spcPct val="0"/>
              </a:spcBef>
              <a:buClrTx/>
              <a:buFontTx/>
              <a:buNone/>
            </a:pPr>
            <a:fld id="{60A6E1E7-EF1F-4886-83F0-7E02C9FB6580}" type="slidenum">
              <a:rPr lang="en-US" altLang="en-US" sz="1400">
                <a:latin typeface="Arial" panose="020B0604020202020204" pitchFamily="34" charset="0"/>
              </a:rPr>
              <a:pPr>
                <a:spcBef>
                  <a:spcPct val="0"/>
                </a:spcBef>
                <a:buClrTx/>
                <a:buFontTx/>
                <a:buNone/>
              </a:pPr>
              <a:t>5</a:t>
            </a:fld>
            <a:endParaRPr lang="en-US"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17ED4C3-834D-44F1-ACA5-AB5B7B98F5BE}"/>
              </a:ext>
            </a:extLst>
          </p:cNvPr>
          <p:cNvSpPr>
            <a:spLocks noGrp="1"/>
          </p:cNvSpPr>
          <p:nvPr>
            <p:ph type="title"/>
            <p:custDataLst>
              <p:tags r:id="rId1"/>
            </p:custDataLst>
          </p:nvPr>
        </p:nvSpPr>
        <p:spPr>
          <a:xfrm>
            <a:off x="76200" y="228600"/>
            <a:ext cx="8915400" cy="838200"/>
          </a:xfrm>
        </p:spPr>
        <p:txBody>
          <a:bodyPr/>
          <a:lstStyle/>
          <a:p>
            <a:pPr eaLnBrk="1" hangingPunct="1"/>
            <a:r>
              <a:rPr lang="fr-CA" altLang="en-US">
                <a:cs typeface="Osaka"/>
              </a:rPr>
              <a:t>Définir la navigation de la santé par les pairs (1)</a:t>
            </a:r>
            <a:br>
              <a:rPr lang="fr-CA" altLang="en-US">
                <a:cs typeface="Osaka"/>
              </a:rPr>
            </a:br>
            <a:endParaRPr lang="fr-CA" altLang="en-US">
              <a:cs typeface="Osaka"/>
            </a:endParaRPr>
          </a:p>
        </p:txBody>
      </p:sp>
      <p:sp>
        <p:nvSpPr>
          <p:cNvPr id="3" name="Content Placeholder 2">
            <a:extLst>
              <a:ext uri="{FF2B5EF4-FFF2-40B4-BE49-F238E27FC236}">
                <a16:creationId xmlns:a16="http://schemas.microsoft.com/office/drawing/2014/main" id="{DFC937A0-70D4-41F4-9579-51CEF36E5AFF}"/>
              </a:ext>
            </a:extLst>
          </p:cNvPr>
          <p:cNvSpPr>
            <a:spLocks noGrp="1"/>
          </p:cNvSpPr>
          <p:nvPr>
            <p:ph idx="1"/>
            <p:custDataLst>
              <p:tags r:id="rId2"/>
            </p:custDataLst>
          </p:nvPr>
        </p:nvSpPr>
        <p:spPr>
          <a:xfrm>
            <a:off x="685800" y="1524000"/>
            <a:ext cx="8229600" cy="4114800"/>
          </a:xfrm>
        </p:spPr>
        <p:txBody>
          <a:bodyPr/>
          <a:lstStyle/>
          <a:p>
            <a:pPr eaLnBrk="1" hangingPunct="1">
              <a:defRPr/>
            </a:pPr>
            <a:r>
              <a:rPr lang="fr-CA" sz="2400" dirty="0"/>
              <a:t>« Pair »?</a:t>
            </a:r>
          </a:p>
          <a:p>
            <a:pPr lvl="1" eaLnBrk="1" hangingPunct="1">
              <a:buFont typeface="Times" charset="0"/>
              <a:buChar char="•"/>
              <a:defRPr/>
            </a:pPr>
            <a:r>
              <a:rPr lang="fr-CA" sz="2000" dirty="0"/>
              <a:t>personne vivant avec le VIH qui a une expérience vécue et une compréhension intime des circonstances dans lesquelles de nombreux clients vivent leur vie</a:t>
            </a:r>
          </a:p>
          <a:p>
            <a:pPr lvl="1" eaLnBrk="1" hangingPunct="1">
              <a:buFont typeface="Times" charset="0"/>
              <a:buChar char="•"/>
              <a:defRPr/>
            </a:pPr>
            <a:endParaRPr lang="fr-CA" sz="2400" dirty="0"/>
          </a:p>
          <a:p>
            <a:pPr eaLnBrk="1" hangingPunct="1">
              <a:defRPr/>
            </a:pPr>
            <a:r>
              <a:rPr lang="fr-CA" sz="2400" dirty="0"/>
              <a:t>« Navigation de la santé »?</a:t>
            </a:r>
          </a:p>
          <a:p>
            <a:pPr lvl="1" eaLnBrk="1" hangingPunct="1">
              <a:buFont typeface="Times" charset="0"/>
              <a:buChar char="•"/>
              <a:defRPr/>
            </a:pPr>
            <a:r>
              <a:rPr lang="fr-CA" sz="2000" dirty="0">
                <a:cs typeface="+mn-cs"/>
              </a:rPr>
              <a:t>approche centrée sur la personne pour guider, connecter, éduquer et accompagner les personnes vivant avec le VIH au sein des systèmes de santé</a:t>
            </a:r>
          </a:p>
          <a:p>
            <a:pPr lvl="1" eaLnBrk="1" hangingPunct="1">
              <a:buFont typeface="Times" charset="0"/>
              <a:buChar char="•"/>
              <a:defRPr/>
            </a:pPr>
            <a:endParaRPr lang="fr-CA" sz="2000" dirty="0">
              <a:cs typeface="+mn-cs"/>
            </a:endParaRPr>
          </a:p>
          <a:p>
            <a:pPr lvl="1" eaLnBrk="1" hangingPunct="1">
              <a:buFont typeface="Times" charset="0"/>
              <a:buChar char="•"/>
              <a:defRPr/>
            </a:pPr>
            <a:endParaRPr lang="fr-CA" sz="2000" dirty="0"/>
          </a:p>
        </p:txBody>
      </p:sp>
      <p:sp>
        <p:nvSpPr>
          <p:cNvPr id="21508" name="Slide Number Placeholder 3">
            <a:extLst>
              <a:ext uri="{FF2B5EF4-FFF2-40B4-BE49-F238E27FC236}">
                <a16:creationId xmlns:a16="http://schemas.microsoft.com/office/drawing/2014/main" id="{4AF904C1-CB72-4A4C-9C99-6E93E922F6A3}"/>
              </a:ext>
            </a:extLst>
          </p:cNvPr>
          <p:cNvSpPr>
            <a:spLocks noGrp="1"/>
          </p:cNvSpPr>
          <p:nvPr>
            <p:ph type="sldNum" sz="quarter" idx="10"/>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2800">
                <a:solidFill>
                  <a:schemeClr val="tx1"/>
                </a:solidFill>
                <a:latin typeface="Tahoma" panose="020B0604030504040204" pitchFamily="34" charset="0"/>
                <a:ea typeface="Osaka"/>
                <a:cs typeface="Osaka"/>
              </a:defRPr>
            </a:lvl1pPr>
            <a:lvl2pPr marL="742950" indent="-285750">
              <a:spcBef>
                <a:spcPct val="20000"/>
              </a:spcBef>
              <a:buClr>
                <a:srgbClr val="FF0000"/>
              </a:buClr>
              <a:buFont typeface="Times" panose="02020603050405020304" pitchFamily="18" charset="0"/>
              <a:buChar char="•"/>
              <a:defRPr sz="2800">
                <a:solidFill>
                  <a:schemeClr val="tx1"/>
                </a:solidFill>
                <a:latin typeface="Tahoma" panose="020B0604030504040204" pitchFamily="34" charset="0"/>
                <a:ea typeface="Osaka"/>
                <a:cs typeface="Osaka"/>
              </a:defRPr>
            </a:lvl2pPr>
            <a:lvl3pPr marL="1143000" indent="-228600">
              <a:spcBef>
                <a:spcPct val="20000"/>
              </a:spcBef>
              <a:buChar char="•"/>
              <a:defRPr sz="2400">
                <a:solidFill>
                  <a:schemeClr val="tx1"/>
                </a:solidFill>
                <a:latin typeface="Tahoma" panose="020B0604030504040204" pitchFamily="34" charset="0"/>
                <a:ea typeface="Osaka"/>
                <a:cs typeface="Osaka"/>
              </a:defRPr>
            </a:lvl3pPr>
            <a:lvl4pPr marL="1600200" indent="-228600">
              <a:spcBef>
                <a:spcPct val="20000"/>
              </a:spcBef>
              <a:buChar char="–"/>
              <a:defRPr sz="2000">
                <a:solidFill>
                  <a:schemeClr val="tx1"/>
                </a:solidFill>
                <a:latin typeface="Tahoma" panose="020B0604030504040204" pitchFamily="34" charset="0"/>
                <a:ea typeface="Osaka"/>
                <a:cs typeface="Osaka"/>
              </a:defRPr>
            </a:lvl4pPr>
            <a:lvl5pPr marL="2057400" indent="-228600">
              <a:spcBef>
                <a:spcPct val="20000"/>
              </a:spcBef>
              <a:buChar char="»"/>
              <a:defRPr sz="2000">
                <a:solidFill>
                  <a:schemeClr val="tx1"/>
                </a:solidFill>
                <a:latin typeface="Tahom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9pPr>
          </a:lstStyle>
          <a:p>
            <a:pPr>
              <a:spcBef>
                <a:spcPct val="0"/>
              </a:spcBef>
              <a:buClrTx/>
              <a:buFontTx/>
              <a:buNone/>
            </a:pPr>
            <a:fld id="{0603B56E-9CAF-4B4E-ACD4-E107B1DB2FD2}" type="slidenum">
              <a:rPr lang="en-US" altLang="en-US" sz="1400">
                <a:latin typeface="Arial" panose="020B0604020202020204" pitchFamily="34" charset="0"/>
              </a:rPr>
              <a:pPr>
                <a:spcBef>
                  <a:spcPct val="0"/>
                </a:spcBef>
                <a:buClrTx/>
                <a:buFontTx/>
                <a:buNone/>
              </a:pPr>
              <a:t>6</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C899FE0-DA70-48BC-9B6C-AD8D5C453585}"/>
              </a:ext>
            </a:extLst>
          </p:cNvPr>
          <p:cNvSpPr>
            <a:spLocks noGrp="1"/>
          </p:cNvSpPr>
          <p:nvPr>
            <p:ph type="title"/>
            <p:custDataLst>
              <p:tags r:id="rId1"/>
            </p:custDataLst>
          </p:nvPr>
        </p:nvSpPr>
        <p:spPr>
          <a:xfrm>
            <a:off x="152400" y="228600"/>
            <a:ext cx="8915400" cy="838200"/>
          </a:xfrm>
        </p:spPr>
        <p:txBody>
          <a:bodyPr/>
          <a:lstStyle/>
          <a:p>
            <a:r>
              <a:rPr lang="fr-CA" altLang="en-US">
                <a:cs typeface="Osaka"/>
              </a:rPr>
              <a:t>Définir la navigation de la santé par les pairs (2)</a:t>
            </a:r>
            <a:br>
              <a:rPr lang="fr-CA" altLang="en-US">
                <a:cs typeface="Osaka"/>
              </a:rPr>
            </a:br>
            <a:endParaRPr lang="fr-CA" altLang="en-US">
              <a:cs typeface="Osaka"/>
            </a:endParaRPr>
          </a:p>
        </p:txBody>
      </p:sp>
      <p:sp>
        <p:nvSpPr>
          <p:cNvPr id="23555" name="Content Placeholder 2">
            <a:extLst>
              <a:ext uri="{FF2B5EF4-FFF2-40B4-BE49-F238E27FC236}">
                <a16:creationId xmlns:a16="http://schemas.microsoft.com/office/drawing/2014/main" id="{E3B43756-16CC-4456-89F5-244407B446C2}"/>
              </a:ext>
            </a:extLst>
          </p:cNvPr>
          <p:cNvSpPr>
            <a:spLocks noGrp="1"/>
          </p:cNvSpPr>
          <p:nvPr>
            <p:ph idx="1"/>
            <p:custDataLst>
              <p:tags r:id="rId2"/>
            </p:custDataLst>
          </p:nvPr>
        </p:nvSpPr>
        <p:spPr>
          <a:xfrm>
            <a:off x="685800" y="1600200"/>
            <a:ext cx="8229600" cy="4114800"/>
          </a:xfrm>
        </p:spPr>
        <p:txBody>
          <a:bodyPr/>
          <a:lstStyle/>
          <a:p>
            <a:pPr marL="323850" lvl="2" eaLnBrk="1" hangingPunct="1">
              <a:buFontTx/>
              <a:buNone/>
            </a:pPr>
            <a:r>
              <a:rPr lang="fr-CA" altLang="en-US">
                <a:cs typeface="Osaka"/>
              </a:rPr>
              <a:t>Objectif de la navigation de la santé par les pairs :</a:t>
            </a:r>
          </a:p>
          <a:p>
            <a:pPr marL="323850" lvl="2" eaLnBrk="1" hangingPunct="1">
              <a:buFontTx/>
              <a:buNone/>
            </a:pPr>
            <a:endParaRPr lang="fr-CA" altLang="en-US">
              <a:cs typeface="Osaka"/>
            </a:endParaRPr>
          </a:p>
          <a:p>
            <a:pPr marL="323850" lvl="2" eaLnBrk="1" hangingPunct="1">
              <a:buFontTx/>
              <a:buNone/>
            </a:pPr>
            <a:r>
              <a:rPr lang="fr-CA" altLang="en-US">
                <a:cs typeface="Osaka"/>
              </a:rPr>
              <a:t>…renforcer la capacité des clients à prendre en charge leurs </a:t>
            </a:r>
            <a:r>
              <a:rPr lang="fr-CA" altLang="en-US" b="1">
                <a:cs typeface="Osaka"/>
              </a:rPr>
              <a:t>soins du VIH</a:t>
            </a:r>
            <a:r>
              <a:rPr lang="fr-CA" altLang="en-US">
                <a:cs typeface="Osaka"/>
              </a:rPr>
              <a:t>, à naviguer eux-mêmes au sein des systèmes et, finalement, à améliorer leur </a:t>
            </a:r>
            <a:r>
              <a:rPr lang="fr-CA" altLang="en-US" b="1">
                <a:cs typeface="Osaka"/>
              </a:rPr>
              <a:t>santé </a:t>
            </a:r>
            <a:r>
              <a:rPr lang="fr-CA" altLang="en-US">
                <a:cs typeface="Osaka"/>
              </a:rPr>
              <a:t>et leur bien-être par rapport au VIH</a:t>
            </a:r>
          </a:p>
        </p:txBody>
      </p:sp>
      <p:sp>
        <p:nvSpPr>
          <p:cNvPr id="23556" name="Slide Number Placeholder 3">
            <a:extLst>
              <a:ext uri="{FF2B5EF4-FFF2-40B4-BE49-F238E27FC236}">
                <a16:creationId xmlns:a16="http://schemas.microsoft.com/office/drawing/2014/main" id="{69AABCB9-82CC-4F4C-84B6-56E1776DDAF3}"/>
              </a:ext>
            </a:extLst>
          </p:cNvPr>
          <p:cNvSpPr>
            <a:spLocks noGrp="1"/>
          </p:cNvSpPr>
          <p:nvPr>
            <p:ph type="sldNum" sz="quarter" idx="10"/>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2800">
                <a:solidFill>
                  <a:schemeClr val="tx1"/>
                </a:solidFill>
                <a:latin typeface="Tahoma" panose="020B0604030504040204" pitchFamily="34" charset="0"/>
                <a:ea typeface="Osaka"/>
                <a:cs typeface="Osaka"/>
              </a:defRPr>
            </a:lvl1pPr>
            <a:lvl2pPr marL="742950" indent="-285750">
              <a:spcBef>
                <a:spcPct val="20000"/>
              </a:spcBef>
              <a:buClr>
                <a:srgbClr val="FF0000"/>
              </a:buClr>
              <a:buFont typeface="Times" panose="02020603050405020304" pitchFamily="18" charset="0"/>
              <a:buChar char="•"/>
              <a:defRPr sz="2800">
                <a:solidFill>
                  <a:schemeClr val="tx1"/>
                </a:solidFill>
                <a:latin typeface="Tahoma" panose="020B0604030504040204" pitchFamily="34" charset="0"/>
                <a:ea typeface="Osaka"/>
                <a:cs typeface="Osaka"/>
              </a:defRPr>
            </a:lvl2pPr>
            <a:lvl3pPr marL="1143000" indent="-228600">
              <a:spcBef>
                <a:spcPct val="20000"/>
              </a:spcBef>
              <a:buChar char="•"/>
              <a:defRPr sz="2400">
                <a:solidFill>
                  <a:schemeClr val="tx1"/>
                </a:solidFill>
                <a:latin typeface="Tahoma" panose="020B0604030504040204" pitchFamily="34" charset="0"/>
                <a:ea typeface="Osaka"/>
                <a:cs typeface="Osaka"/>
              </a:defRPr>
            </a:lvl3pPr>
            <a:lvl4pPr marL="1600200" indent="-228600">
              <a:spcBef>
                <a:spcPct val="20000"/>
              </a:spcBef>
              <a:buChar char="–"/>
              <a:defRPr sz="2000">
                <a:solidFill>
                  <a:schemeClr val="tx1"/>
                </a:solidFill>
                <a:latin typeface="Tahoma" panose="020B0604030504040204" pitchFamily="34" charset="0"/>
                <a:ea typeface="Osaka"/>
                <a:cs typeface="Osaka"/>
              </a:defRPr>
            </a:lvl4pPr>
            <a:lvl5pPr marL="2057400" indent="-228600">
              <a:spcBef>
                <a:spcPct val="20000"/>
              </a:spcBef>
              <a:buChar char="»"/>
              <a:defRPr sz="2000">
                <a:solidFill>
                  <a:schemeClr val="tx1"/>
                </a:solidFill>
                <a:latin typeface="Tahom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9pPr>
          </a:lstStyle>
          <a:p>
            <a:pPr>
              <a:spcBef>
                <a:spcPct val="0"/>
              </a:spcBef>
              <a:buClrTx/>
              <a:buFontTx/>
              <a:buNone/>
            </a:pPr>
            <a:fld id="{7266D454-A33A-448C-9272-52503B3765C8}" type="slidenum">
              <a:rPr lang="en-US" altLang="en-US" sz="1400">
                <a:latin typeface="Arial" panose="020B0604020202020204" pitchFamily="34" charset="0"/>
              </a:rPr>
              <a:pPr>
                <a:spcBef>
                  <a:spcPct val="0"/>
                </a:spcBef>
                <a:buClrTx/>
                <a:buFontTx/>
                <a:buNone/>
              </a:pPr>
              <a:t>7</a:t>
            </a:fld>
            <a:endParaRPr lang="en-US" altLang="en-US" sz="1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21A1580-C1C8-42D9-A3FB-32E91CA65C5F}"/>
              </a:ext>
            </a:extLst>
          </p:cNvPr>
          <p:cNvSpPr>
            <a:spLocks noGrp="1"/>
          </p:cNvSpPr>
          <p:nvPr>
            <p:ph type="title"/>
            <p:custDataLst>
              <p:tags r:id="rId1"/>
            </p:custDataLst>
          </p:nvPr>
        </p:nvSpPr>
        <p:spPr>
          <a:xfrm>
            <a:off x="685800" y="228600"/>
            <a:ext cx="7772400" cy="762000"/>
          </a:xfrm>
        </p:spPr>
        <p:txBody>
          <a:bodyPr/>
          <a:lstStyle/>
          <a:p>
            <a:pPr eaLnBrk="1" hangingPunct="1"/>
            <a:r>
              <a:rPr lang="fr-CA" altLang="en-US">
                <a:cs typeface="Osaka"/>
              </a:rPr>
              <a:t>Pourquoi mettre l’accent sur la navigation de la santé par les pairs? </a:t>
            </a:r>
          </a:p>
        </p:txBody>
      </p:sp>
      <p:sp>
        <p:nvSpPr>
          <p:cNvPr id="25603" name="Content Placeholder 2">
            <a:extLst>
              <a:ext uri="{FF2B5EF4-FFF2-40B4-BE49-F238E27FC236}">
                <a16:creationId xmlns:a16="http://schemas.microsoft.com/office/drawing/2014/main" id="{73BC77FC-CA21-4077-91D9-1177F706A64A}"/>
              </a:ext>
            </a:extLst>
          </p:cNvPr>
          <p:cNvSpPr>
            <a:spLocks noGrp="1"/>
          </p:cNvSpPr>
          <p:nvPr>
            <p:ph idx="1"/>
            <p:custDataLst>
              <p:tags r:id="rId2"/>
            </p:custDataLst>
          </p:nvPr>
        </p:nvSpPr>
        <p:spPr>
          <a:xfrm>
            <a:off x="762000" y="1524000"/>
            <a:ext cx="8001000" cy="4800600"/>
          </a:xfrm>
        </p:spPr>
        <p:txBody>
          <a:bodyPr/>
          <a:lstStyle/>
          <a:p>
            <a:pPr marL="514350" indent="-514350" eaLnBrk="1" hangingPunct="1">
              <a:buFontTx/>
              <a:buAutoNum type="arabicPeriod"/>
            </a:pPr>
            <a:r>
              <a:rPr lang="fr-CA" altLang="en-US" sz="2400">
                <a:cs typeface="Osaka"/>
              </a:rPr>
              <a:t>Nous savons que l’implication des gens d’un bout à l’autre du continuum des soins est essentielle à leur santé et à leur bien-être</a:t>
            </a:r>
          </a:p>
          <a:p>
            <a:pPr marL="514350" indent="-514350" eaLnBrk="1" hangingPunct="1">
              <a:buFontTx/>
              <a:buAutoNum type="arabicPeriod"/>
            </a:pPr>
            <a:endParaRPr lang="fr-CA" altLang="en-US" sz="2400">
              <a:cs typeface="Osaka"/>
            </a:endParaRPr>
          </a:p>
          <a:p>
            <a:pPr marL="514350" indent="-514350" eaLnBrk="1" hangingPunct="1">
              <a:buFontTx/>
              <a:buAutoNum type="arabicPeriod"/>
            </a:pPr>
            <a:r>
              <a:rPr lang="fr-CA" altLang="en-US" sz="2400">
                <a:cs typeface="Osaka"/>
              </a:rPr>
              <a:t>Nous savons qu’il existe des lacunes dans la cascade et que nous pouvons améliorer nos efforts</a:t>
            </a:r>
          </a:p>
          <a:p>
            <a:pPr marL="514350" indent="-514350" eaLnBrk="1" hangingPunct="1">
              <a:buFontTx/>
              <a:buAutoNum type="arabicPeriod"/>
            </a:pPr>
            <a:endParaRPr lang="fr-CA" altLang="en-US" sz="2400">
              <a:cs typeface="Osaka"/>
            </a:endParaRPr>
          </a:p>
          <a:p>
            <a:pPr marL="514350" indent="-514350" eaLnBrk="1" hangingPunct="1">
              <a:buFontTx/>
              <a:buAutoNum type="arabicPeriod"/>
            </a:pPr>
            <a:r>
              <a:rPr lang="fr-CA" altLang="en-US" sz="2400">
                <a:cs typeface="Osaka"/>
              </a:rPr>
              <a:t>Nous savons que les programmes de navigation de la santé peuvent aider à combler ces lacunes et à procurer des résultats positifs au client, au pair et à l’organisme</a:t>
            </a:r>
          </a:p>
        </p:txBody>
      </p:sp>
      <p:sp>
        <p:nvSpPr>
          <p:cNvPr id="25604" name="Slide Number Placeholder 3">
            <a:extLst>
              <a:ext uri="{FF2B5EF4-FFF2-40B4-BE49-F238E27FC236}">
                <a16:creationId xmlns:a16="http://schemas.microsoft.com/office/drawing/2014/main" id="{F8C589DD-0781-4D43-BD58-D075A36DBB67}"/>
              </a:ext>
            </a:extLst>
          </p:cNvPr>
          <p:cNvSpPr>
            <a:spLocks noGrp="1"/>
          </p:cNvSpPr>
          <p:nvPr>
            <p:ph type="sldNum" sz="quarter" idx="10"/>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2800">
                <a:solidFill>
                  <a:schemeClr val="tx1"/>
                </a:solidFill>
                <a:latin typeface="Tahoma" panose="020B0604030504040204" pitchFamily="34" charset="0"/>
                <a:ea typeface="Osaka"/>
                <a:cs typeface="Osaka"/>
              </a:defRPr>
            </a:lvl1pPr>
            <a:lvl2pPr marL="742950" indent="-285750">
              <a:spcBef>
                <a:spcPct val="20000"/>
              </a:spcBef>
              <a:buClr>
                <a:srgbClr val="FF0000"/>
              </a:buClr>
              <a:buFont typeface="Times" panose="02020603050405020304" pitchFamily="18" charset="0"/>
              <a:buChar char="•"/>
              <a:defRPr sz="2800">
                <a:solidFill>
                  <a:schemeClr val="tx1"/>
                </a:solidFill>
                <a:latin typeface="Tahoma" panose="020B0604030504040204" pitchFamily="34" charset="0"/>
                <a:ea typeface="Osaka"/>
                <a:cs typeface="Osaka"/>
              </a:defRPr>
            </a:lvl2pPr>
            <a:lvl3pPr marL="1143000" indent="-228600">
              <a:spcBef>
                <a:spcPct val="20000"/>
              </a:spcBef>
              <a:buChar char="•"/>
              <a:defRPr sz="2400">
                <a:solidFill>
                  <a:schemeClr val="tx1"/>
                </a:solidFill>
                <a:latin typeface="Tahoma" panose="020B0604030504040204" pitchFamily="34" charset="0"/>
                <a:ea typeface="Osaka"/>
                <a:cs typeface="Osaka"/>
              </a:defRPr>
            </a:lvl3pPr>
            <a:lvl4pPr marL="1600200" indent="-228600">
              <a:spcBef>
                <a:spcPct val="20000"/>
              </a:spcBef>
              <a:buChar char="–"/>
              <a:defRPr sz="2000">
                <a:solidFill>
                  <a:schemeClr val="tx1"/>
                </a:solidFill>
                <a:latin typeface="Tahoma" panose="020B0604030504040204" pitchFamily="34" charset="0"/>
                <a:ea typeface="Osaka"/>
                <a:cs typeface="Osaka"/>
              </a:defRPr>
            </a:lvl4pPr>
            <a:lvl5pPr marL="2057400" indent="-228600">
              <a:spcBef>
                <a:spcPct val="20000"/>
              </a:spcBef>
              <a:buChar char="»"/>
              <a:defRPr sz="2000">
                <a:solidFill>
                  <a:schemeClr val="tx1"/>
                </a:solidFill>
                <a:latin typeface="Tahom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9pPr>
          </a:lstStyle>
          <a:p>
            <a:pPr>
              <a:spcBef>
                <a:spcPct val="0"/>
              </a:spcBef>
              <a:buClrTx/>
              <a:buFontTx/>
              <a:buNone/>
            </a:pPr>
            <a:fld id="{E1995257-93F0-4D37-B1F7-35B3ACB0ECDA}" type="slidenum">
              <a:rPr lang="en-US" altLang="en-US" sz="1400">
                <a:latin typeface="Arial" panose="020B0604020202020204" pitchFamily="34" charset="0"/>
              </a:rPr>
              <a:pPr>
                <a:spcBef>
                  <a:spcPct val="0"/>
                </a:spcBef>
                <a:buClrTx/>
                <a:buFontTx/>
                <a:buNone/>
              </a:pPr>
              <a:t>8</a:t>
            </a:fld>
            <a:endParaRPr lang="en-US" altLang="en-US" sz="14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F1DA34E-71B1-47E8-84E1-7345120FBDE9}"/>
              </a:ext>
            </a:extLst>
          </p:cNvPr>
          <p:cNvSpPr>
            <a:spLocks noGrp="1"/>
          </p:cNvSpPr>
          <p:nvPr>
            <p:ph type="title"/>
            <p:custDataLst>
              <p:tags r:id="rId1"/>
            </p:custDataLst>
          </p:nvPr>
        </p:nvSpPr>
        <p:spPr/>
        <p:txBody>
          <a:bodyPr/>
          <a:lstStyle/>
          <a:p>
            <a:r>
              <a:rPr lang="fr-CA" altLang="en-US">
                <a:cs typeface="Osaka"/>
              </a:rPr>
              <a:t>Comment les lignes directrices ont-elles été créées? (1)</a:t>
            </a:r>
          </a:p>
        </p:txBody>
      </p:sp>
      <p:sp>
        <p:nvSpPr>
          <p:cNvPr id="27651" name="Content Placeholder 2">
            <a:extLst>
              <a:ext uri="{FF2B5EF4-FFF2-40B4-BE49-F238E27FC236}">
                <a16:creationId xmlns:a16="http://schemas.microsoft.com/office/drawing/2014/main" id="{D9FB2BC4-9EBC-4B0C-9F86-2BC384E793E0}"/>
              </a:ext>
            </a:extLst>
          </p:cNvPr>
          <p:cNvSpPr>
            <a:spLocks noGrp="1"/>
          </p:cNvSpPr>
          <p:nvPr>
            <p:ph idx="1"/>
            <p:custDataLst>
              <p:tags r:id="rId2"/>
            </p:custDataLst>
          </p:nvPr>
        </p:nvSpPr>
        <p:spPr>
          <a:xfrm>
            <a:off x="762000" y="1524000"/>
            <a:ext cx="7772400" cy="4114800"/>
          </a:xfrm>
        </p:spPr>
        <p:txBody>
          <a:bodyPr/>
          <a:lstStyle/>
          <a:p>
            <a:r>
              <a:rPr lang="fr-CA" altLang="en-US" sz="2400">
                <a:cs typeface="Osaka"/>
              </a:rPr>
              <a:t>Fondées sur des données probantes</a:t>
            </a:r>
          </a:p>
          <a:p>
            <a:pPr lvl="1"/>
            <a:r>
              <a:rPr lang="fr-CA" altLang="en-US" sz="2400">
                <a:cs typeface="Osaka"/>
              </a:rPr>
              <a:t>Examen exhaustif de la littérature sur les rôles et responsabilités des pairs navigateurs de la santé</a:t>
            </a:r>
          </a:p>
          <a:p>
            <a:pPr lvl="1"/>
            <a:r>
              <a:rPr lang="fr-CA" altLang="en-US" sz="2400">
                <a:cs typeface="Osaka"/>
              </a:rPr>
              <a:t>Examen exhaustif de la littérature sur le travail des pairs en matière de VIH</a:t>
            </a:r>
          </a:p>
          <a:p>
            <a:pPr lvl="1"/>
            <a:r>
              <a:rPr lang="fr-CA" altLang="en-US" sz="2400">
                <a:cs typeface="Osaka"/>
              </a:rPr>
              <a:t>Réalisation d’examens des données probantes en fonction des sujets déterminés par un groupe de travail d’experts comptant 13 membres</a:t>
            </a:r>
          </a:p>
          <a:p>
            <a:pPr lvl="1"/>
            <a:endParaRPr lang="fr-CA" altLang="en-US" sz="2400">
              <a:cs typeface="Osaka"/>
            </a:endParaRPr>
          </a:p>
          <a:p>
            <a:r>
              <a:rPr lang="fr-CA" altLang="en-US" sz="2400">
                <a:cs typeface="Osaka"/>
              </a:rPr>
              <a:t>Fondées sur la pratique</a:t>
            </a:r>
          </a:p>
          <a:p>
            <a:pPr lvl="1"/>
            <a:r>
              <a:rPr lang="fr-CA" altLang="en-US" sz="2400">
                <a:cs typeface="Osaka"/>
              </a:rPr>
              <a:t>Réunions mensuelles pour discuter des données probantes fondées sur les contextes de pratique</a:t>
            </a:r>
          </a:p>
          <a:p>
            <a:endParaRPr lang="fr-CA" altLang="en-US">
              <a:cs typeface="Osaka"/>
            </a:endParaRPr>
          </a:p>
        </p:txBody>
      </p:sp>
      <p:sp>
        <p:nvSpPr>
          <p:cNvPr id="27652" name="Slide Number Placeholder 3">
            <a:extLst>
              <a:ext uri="{FF2B5EF4-FFF2-40B4-BE49-F238E27FC236}">
                <a16:creationId xmlns:a16="http://schemas.microsoft.com/office/drawing/2014/main" id="{13B82AF0-BB79-4641-BA41-BC640AD4E9DE}"/>
              </a:ext>
            </a:extLst>
          </p:cNvPr>
          <p:cNvSpPr>
            <a:spLocks noGrp="1"/>
          </p:cNvSpPr>
          <p:nvPr>
            <p:ph type="sldNum" sz="quarter" idx="10"/>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Char char="•"/>
              <a:defRPr sz="2800">
                <a:solidFill>
                  <a:schemeClr val="tx1"/>
                </a:solidFill>
                <a:latin typeface="Tahoma" panose="020B0604030504040204" pitchFamily="34" charset="0"/>
                <a:ea typeface="Osaka"/>
                <a:cs typeface="Osaka"/>
              </a:defRPr>
            </a:lvl1pPr>
            <a:lvl2pPr marL="742950" indent="-285750">
              <a:spcBef>
                <a:spcPct val="20000"/>
              </a:spcBef>
              <a:buClr>
                <a:srgbClr val="FF0000"/>
              </a:buClr>
              <a:buFont typeface="Times" panose="02020603050405020304" pitchFamily="18" charset="0"/>
              <a:buChar char="•"/>
              <a:defRPr sz="2800">
                <a:solidFill>
                  <a:schemeClr val="tx1"/>
                </a:solidFill>
                <a:latin typeface="Tahoma" panose="020B0604030504040204" pitchFamily="34" charset="0"/>
                <a:ea typeface="Osaka"/>
                <a:cs typeface="Osaka"/>
              </a:defRPr>
            </a:lvl2pPr>
            <a:lvl3pPr marL="1143000" indent="-228600">
              <a:spcBef>
                <a:spcPct val="20000"/>
              </a:spcBef>
              <a:buChar char="•"/>
              <a:defRPr sz="2400">
                <a:solidFill>
                  <a:schemeClr val="tx1"/>
                </a:solidFill>
                <a:latin typeface="Tahoma" panose="020B0604030504040204" pitchFamily="34" charset="0"/>
                <a:ea typeface="Osaka"/>
                <a:cs typeface="Osaka"/>
              </a:defRPr>
            </a:lvl3pPr>
            <a:lvl4pPr marL="1600200" indent="-228600">
              <a:spcBef>
                <a:spcPct val="20000"/>
              </a:spcBef>
              <a:buChar char="–"/>
              <a:defRPr sz="2000">
                <a:solidFill>
                  <a:schemeClr val="tx1"/>
                </a:solidFill>
                <a:latin typeface="Tahoma" panose="020B0604030504040204" pitchFamily="34" charset="0"/>
                <a:ea typeface="Osaka"/>
                <a:cs typeface="Osaka"/>
              </a:defRPr>
            </a:lvl4pPr>
            <a:lvl5pPr marL="2057400" indent="-228600">
              <a:spcBef>
                <a:spcPct val="20000"/>
              </a:spcBef>
              <a:buChar char="»"/>
              <a:defRPr sz="2000">
                <a:solidFill>
                  <a:schemeClr val="tx1"/>
                </a:solidFill>
                <a:latin typeface="Tahom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ea typeface="Osaka"/>
                <a:cs typeface="Osaka"/>
              </a:defRPr>
            </a:lvl9pPr>
          </a:lstStyle>
          <a:p>
            <a:pPr>
              <a:spcBef>
                <a:spcPct val="0"/>
              </a:spcBef>
              <a:buClrTx/>
              <a:buFontTx/>
              <a:buNone/>
            </a:pPr>
            <a:fld id="{94CA5B42-A443-452C-A30C-11451BEA228C}" type="slidenum">
              <a:rPr lang="en-US" altLang="en-US" sz="1400">
                <a:latin typeface="Arial" panose="020B0604020202020204" pitchFamily="34" charset="0"/>
              </a:rPr>
              <a:pPr>
                <a:spcBef>
                  <a:spcPct val="0"/>
                </a:spcBef>
                <a:buClrTx/>
                <a:buFontTx/>
                <a:buNone/>
              </a:pPr>
              <a:t>9</a:t>
            </a:fld>
            <a:endParaRPr lang="en-US" altLang="en-US" sz="1400">
              <a:latin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12.xml><?xml version="1.0" encoding="utf-8"?>
<p:tagLst xmlns:a="http://schemas.openxmlformats.org/drawingml/2006/main" xmlns:r="http://schemas.openxmlformats.org/officeDocument/2006/relationships" xmlns:p="http://schemas.openxmlformats.org/presentationml/2006/main">
  <p:tag name="NUM" val="8"/>
</p:tagLst>
</file>

<file path=ppt/tags/tag113.xml><?xml version="1.0" encoding="utf-8"?>
<p:tagLst xmlns:a="http://schemas.openxmlformats.org/drawingml/2006/main" xmlns:r="http://schemas.openxmlformats.org/officeDocument/2006/relationships" xmlns:p="http://schemas.openxmlformats.org/presentationml/2006/main">
  <p:tag name="NUM" val="9"/>
</p:tagLst>
</file>

<file path=ppt/tags/tag114.xml><?xml version="1.0" encoding="utf-8"?>
<p:tagLst xmlns:a="http://schemas.openxmlformats.org/drawingml/2006/main" xmlns:r="http://schemas.openxmlformats.org/officeDocument/2006/relationships" xmlns:p="http://schemas.openxmlformats.org/presentationml/2006/main">
  <p:tag name="NUM" val="10"/>
</p:tagLst>
</file>

<file path=ppt/tags/tag115.xml><?xml version="1.0" encoding="utf-8"?>
<p:tagLst xmlns:a="http://schemas.openxmlformats.org/drawingml/2006/main" xmlns:r="http://schemas.openxmlformats.org/officeDocument/2006/relationships" xmlns:p="http://schemas.openxmlformats.org/presentationml/2006/main">
  <p:tag name="NUM" val="11"/>
</p:tagLst>
</file>

<file path=ppt/tags/tag116.xml><?xml version="1.0" encoding="utf-8"?>
<p:tagLst xmlns:a="http://schemas.openxmlformats.org/drawingml/2006/main" xmlns:r="http://schemas.openxmlformats.org/officeDocument/2006/relationships" xmlns:p="http://schemas.openxmlformats.org/presentationml/2006/main">
  <p:tag name="NUM" val="12"/>
</p:tagLst>
</file>

<file path=ppt/tags/tag117.xml><?xml version="1.0" encoding="utf-8"?>
<p:tagLst xmlns:a="http://schemas.openxmlformats.org/drawingml/2006/main" xmlns:r="http://schemas.openxmlformats.org/officeDocument/2006/relationships" xmlns:p="http://schemas.openxmlformats.org/presentationml/2006/main">
  <p:tag name="NUM" val="13"/>
</p:tagLst>
</file>

<file path=ppt/tags/tag118.xml><?xml version="1.0" encoding="utf-8"?>
<p:tagLst xmlns:a="http://schemas.openxmlformats.org/drawingml/2006/main" xmlns:r="http://schemas.openxmlformats.org/officeDocument/2006/relationships" xmlns:p="http://schemas.openxmlformats.org/presentationml/2006/main">
  <p:tag name="NUM" val="14"/>
</p:tagLst>
</file>

<file path=ppt/tags/tag119.xml><?xml version="1.0" encoding="utf-8"?>
<p:tagLst xmlns:a="http://schemas.openxmlformats.org/drawingml/2006/main" xmlns:r="http://schemas.openxmlformats.org/officeDocument/2006/relationships" xmlns:p="http://schemas.openxmlformats.org/presentationml/2006/main">
  <p:tag name="NUM" val="1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6"/>
</p:tagLst>
</file>

<file path=ppt/tags/tag121.xml><?xml version="1.0" encoding="utf-8"?>
<p:tagLst xmlns:a="http://schemas.openxmlformats.org/drawingml/2006/main" xmlns:r="http://schemas.openxmlformats.org/officeDocument/2006/relationships" xmlns:p="http://schemas.openxmlformats.org/presentationml/2006/main">
  <p:tag name="NUM" val="17"/>
</p:tagLst>
</file>

<file path=ppt/tags/tag122.xml><?xml version="1.0" encoding="utf-8"?>
<p:tagLst xmlns:a="http://schemas.openxmlformats.org/drawingml/2006/main" xmlns:r="http://schemas.openxmlformats.org/officeDocument/2006/relationships" xmlns:p="http://schemas.openxmlformats.org/presentationml/2006/main">
  <p:tag name="NUM" val="18"/>
</p:tagLst>
</file>

<file path=ppt/tags/tag123.xml><?xml version="1.0" encoding="utf-8"?>
<p:tagLst xmlns:a="http://schemas.openxmlformats.org/drawingml/2006/main" xmlns:r="http://schemas.openxmlformats.org/officeDocument/2006/relationships" xmlns:p="http://schemas.openxmlformats.org/presentationml/2006/main">
  <p:tag name="NUM" val="19"/>
</p:tagLst>
</file>

<file path=ppt/tags/tag124.xml><?xml version="1.0" encoding="utf-8"?>
<p:tagLst xmlns:a="http://schemas.openxmlformats.org/drawingml/2006/main" xmlns:r="http://schemas.openxmlformats.org/officeDocument/2006/relationships" xmlns:p="http://schemas.openxmlformats.org/presentationml/2006/main">
  <p:tag name="NUM" val="20"/>
</p:tagLst>
</file>

<file path=ppt/tags/tag125.xml><?xml version="1.0" encoding="utf-8"?>
<p:tagLst xmlns:a="http://schemas.openxmlformats.org/drawingml/2006/main" xmlns:r="http://schemas.openxmlformats.org/officeDocument/2006/relationships" xmlns:p="http://schemas.openxmlformats.org/presentationml/2006/main">
  <p:tag name="NUM" val="21"/>
</p:tagLst>
</file>

<file path=ppt/tags/tag126.xml><?xml version="1.0" encoding="utf-8"?>
<p:tagLst xmlns:a="http://schemas.openxmlformats.org/drawingml/2006/main" xmlns:r="http://schemas.openxmlformats.org/officeDocument/2006/relationships" xmlns:p="http://schemas.openxmlformats.org/presentationml/2006/main">
  <p:tag name="NUM" val="22"/>
</p:tagLst>
</file>

<file path=ppt/tags/tag127.xml><?xml version="1.0" encoding="utf-8"?>
<p:tagLst xmlns:a="http://schemas.openxmlformats.org/drawingml/2006/main" xmlns:r="http://schemas.openxmlformats.org/officeDocument/2006/relationships" xmlns:p="http://schemas.openxmlformats.org/presentationml/2006/main">
  <p:tag name="NUM" val="2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11"/>
</p:tagLst>
</file>

<file path=ppt/tags/tag93.xml><?xml version="1.0" encoding="utf-8"?>
<p:tagLst xmlns:a="http://schemas.openxmlformats.org/drawingml/2006/main" xmlns:r="http://schemas.openxmlformats.org/officeDocument/2006/relationships" xmlns:p="http://schemas.openxmlformats.org/presentationml/2006/main">
  <p:tag name="NUM" val="12"/>
</p:tagLst>
</file>

<file path=ppt/tags/tag94.xml><?xml version="1.0" encoding="utf-8"?>
<p:tagLst xmlns:a="http://schemas.openxmlformats.org/drawingml/2006/main" xmlns:r="http://schemas.openxmlformats.org/officeDocument/2006/relationships" xmlns:p="http://schemas.openxmlformats.org/presentationml/2006/main">
  <p:tag name="NUM" val="13"/>
</p:tagLst>
</file>

<file path=ppt/tags/tag95.xml><?xml version="1.0" encoding="utf-8"?>
<p:tagLst xmlns:a="http://schemas.openxmlformats.org/drawingml/2006/main" xmlns:r="http://schemas.openxmlformats.org/officeDocument/2006/relationships" xmlns:p="http://schemas.openxmlformats.org/presentationml/2006/main">
  <p:tag name="NUM" val="14"/>
</p:tagLst>
</file>

<file path=ppt/tags/tag96.xml><?xml version="1.0" encoding="utf-8"?>
<p:tagLst xmlns:a="http://schemas.openxmlformats.org/drawingml/2006/main" xmlns:r="http://schemas.openxmlformats.org/officeDocument/2006/relationships" xmlns:p="http://schemas.openxmlformats.org/presentationml/2006/main">
  <p:tag name="NUM" val="1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ahoma"/>
        <a:ea typeface="Osaka"/>
        <a:cs typeface=""/>
      </a:majorFont>
      <a:minorFont>
        <a:latin typeface="Tahoma"/>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Lucida Grande" pitchFamily="-64"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Lucida Grande" pitchFamily="-64" charset="0"/>
            <a:ea typeface="Geneva"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Green">
  <a:themeElements>
    <a:clrScheme name="Custom 2">
      <a:dk1>
        <a:sysClr val="windowText" lastClr="000000"/>
      </a:dk1>
      <a:lt1>
        <a:sysClr val="window" lastClr="FFFFFF"/>
      </a:lt1>
      <a:dk2>
        <a:srgbClr val="036936"/>
      </a:dk2>
      <a:lt2>
        <a:srgbClr val="EEECE1"/>
      </a:lt2>
      <a:accent1>
        <a:srgbClr val="036936"/>
      </a:accent1>
      <a:accent2>
        <a:srgbClr val="62A744"/>
      </a:accent2>
      <a:accent3>
        <a:srgbClr val="FDDC3F"/>
      </a:accent3>
      <a:accent4>
        <a:srgbClr val="E36C0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B83A844B90DA44AF281AEB16EDE636" ma:contentTypeVersion="8" ma:contentTypeDescription="Create a new document." ma:contentTypeScope="" ma:versionID="da6a03145a5c2bae200a5e5cefc8cd81">
  <xsd:schema xmlns:xsd="http://www.w3.org/2001/XMLSchema" xmlns:xs="http://www.w3.org/2001/XMLSchema" xmlns:p="http://schemas.microsoft.com/office/2006/metadata/properties" xmlns:ns2="45a478bb-9dbe-444d-be1d-11fd83892ec4" xmlns:ns3="0554dc22-e91a-4987-aac9-86a46b4fc741" targetNamespace="http://schemas.microsoft.com/office/2006/metadata/properties" ma:root="true" ma:fieldsID="08efc94dac9a828c93169d30c3990e1b" ns2:_="" ns3:_="">
    <xsd:import namespace="45a478bb-9dbe-444d-be1d-11fd83892ec4"/>
    <xsd:import namespace="0554dc22-e91a-4987-aac9-86a46b4fc7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a478bb-9dbe-444d-be1d-11fd83892ec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54dc22-e91a-4987-aac9-86a46b4fc74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379361-1C36-4F10-9AB8-DCF55498F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a478bb-9dbe-444d-be1d-11fd83892ec4"/>
    <ds:schemaRef ds:uri="0554dc22-e91a-4987-aac9-86a46b4fc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2410</TotalTime>
  <Words>2665</Words>
  <Application>Microsoft Office PowerPoint</Application>
  <PresentationFormat>On-screen Show (4:3)</PresentationFormat>
  <Paragraphs>380</Paragraphs>
  <Slides>36</Slides>
  <Notes>19</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Blank Presentation</vt:lpstr>
      <vt:lpstr>Dark-Green</vt:lpstr>
      <vt:lpstr>1_Office Theme</vt:lpstr>
      <vt:lpstr>PowerPoint Presentation</vt:lpstr>
      <vt:lpstr>Description du webinaire</vt:lpstr>
      <vt:lpstr>Présentation et biographies des présentateurs</vt:lpstr>
      <vt:lpstr>Lignes directrices de pratique pour les pairs navigateurs de la santé auprès des personnes vivant avec le VIH</vt:lpstr>
      <vt:lpstr>Que sont les lignes directrices de pratique?</vt:lpstr>
      <vt:lpstr>Définir la navigation de la santé par les pairs (1) </vt:lpstr>
      <vt:lpstr>Définir la navigation de la santé par les pairs (2) </vt:lpstr>
      <vt:lpstr>Pourquoi mettre l’accent sur la navigation de la santé par les pairs? </vt:lpstr>
      <vt:lpstr>Comment les lignes directrices ont-elles été créées? (1)</vt:lpstr>
      <vt:lpstr>Comment les lignes directrices ont-elles été créées? (2)</vt:lpstr>
      <vt:lpstr>Qu’est-ce qui se trouve dans les lignes directrices?</vt:lpstr>
      <vt:lpstr>Accès aux Lignes directrices de pratique pour les pairs navigateurs de la santé auprès des personnes vivant avec le VIH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Bref survol de la navigation de la santé chez Positive Living BC  Glen Bradford Directeur, navigation de la santé et services d’approche dans les prisons </vt:lpstr>
      <vt:lpstr>Remerciements</vt:lpstr>
      <vt:lpstr>PowerPoint Presentation</vt:lpstr>
      <vt:lpstr>PowerPoint Presentation</vt:lpstr>
      <vt:lpstr>PowerPoint Presentation</vt:lpstr>
      <vt:lpstr>4 éléments clés de la navigation par les pairs</vt:lpstr>
      <vt:lpstr>                    </vt:lpstr>
      <vt:lpstr>PowerPoint Presentation</vt:lpstr>
      <vt:lpstr>PowerPoint Presentation</vt:lpstr>
      <vt:lpstr>   Réussites des navigateurs</vt:lpstr>
      <vt:lpstr>Période de discussion</vt:lpstr>
      <vt:lpstr> </vt:lpstr>
      <vt:lpstr>Merci!</vt:lpstr>
    </vt:vector>
  </TitlesOfParts>
  <Company>Duegood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Di Costanzo</dc:creator>
  <cp:lastModifiedBy>Alexandra Martin-Roche</cp:lastModifiedBy>
  <cp:revision>60</cp:revision>
  <dcterms:created xsi:type="dcterms:W3CDTF">2018-02-13T15:20:04Z</dcterms:created>
  <dcterms:modified xsi:type="dcterms:W3CDTF">2018-12-19T19:57:51Z</dcterms:modified>
</cp:coreProperties>
</file>